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3503" r:id="rId2"/>
    <p:sldId id="3654" r:id="rId3"/>
    <p:sldId id="3648" r:id="rId4"/>
    <p:sldId id="3649" r:id="rId5"/>
    <p:sldId id="3655" r:id="rId6"/>
    <p:sldId id="3569" r:id="rId7"/>
    <p:sldId id="3577" r:id="rId8"/>
    <p:sldId id="3656" r:id="rId9"/>
    <p:sldId id="3650" r:id="rId10"/>
    <p:sldId id="3659" r:id="rId11"/>
    <p:sldId id="3660" r:id="rId12"/>
    <p:sldId id="3661" r:id="rId13"/>
    <p:sldId id="3662" r:id="rId14"/>
    <p:sldId id="3663" r:id="rId15"/>
    <p:sldId id="3664" r:id="rId16"/>
    <p:sldId id="3591" r:id="rId17"/>
    <p:sldId id="3665" r:id="rId18"/>
    <p:sldId id="275" r:id="rId19"/>
    <p:sldId id="283" r:id="rId20"/>
    <p:sldId id="3641" r:id="rId21"/>
    <p:sldId id="309" r:id="rId22"/>
    <p:sldId id="3666" r:id="rId23"/>
    <p:sldId id="3669" r:id="rId24"/>
    <p:sldId id="3606" r:id="rId25"/>
    <p:sldId id="3610" r:id="rId26"/>
    <p:sldId id="3668" r:id="rId27"/>
    <p:sldId id="3670" r:id="rId28"/>
    <p:sldId id="3672"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266DF0-B65D-D3FE-2601-4ACC55713354}" name="Gagnon, Leilah - ETDWSD/DEDTS" initials="GE" userId="S::leilah.gagnon@statcan.gc.ca::40a318bd-aabf-4427-a6b2-4069a7c6bab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DB4"/>
    <a:srgbClr val="826B5A"/>
    <a:srgbClr val="C16F27"/>
    <a:srgbClr val="7B9660"/>
    <a:srgbClr val="4B3C87"/>
    <a:srgbClr val="5B62CF"/>
    <a:srgbClr val="40A2E6"/>
    <a:srgbClr val="6576B3"/>
    <a:srgbClr val="91144E"/>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0" autoAdjust="0"/>
    <p:restoredTop sz="87745" autoAdjust="0"/>
  </p:normalViewPr>
  <p:slideViewPr>
    <p:cSldViewPr snapToGrid="0">
      <p:cViewPr varScale="1">
        <p:scale>
          <a:sx n="37" d="100"/>
          <a:sy n="37" d="100"/>
        </p:scale>
        <p:origin x="1224" y="16"/>
      </p:cViewPr>
      <p:guideLst/>
    </p:cSldViewPr>
  </p:slideViewPr>
  <p:notesTextViewPr>
    <p:cViewPr>
      <p:scale>
        <a:sx n="125" d="100"/>
        <a:sy n="125" d="100"/>
      </p:scale>
      <p:origin x="0" y="0"/>
    </p:cViewPr>
  </p:notesTextViewPr>
  <p:sorterViewPr>
    <p:cViewPr>
      <p:scale>
        <a:sx n="100" d="100"/>
        <a:sy n="100" d="100"/>
      </p:scale>
      <p:origin x="0" y="-2840"/>
    </p:cViewPr>
  </p:sorterViewPr>
  <p:notesViewPr>
    <p:cSldViewPr snapToGrid="0">
      <p:cViewPr varScale="1">
        <p:scale>
          <a:sx n="73" d="100"/>
          <a:sy n="73" d="100"/>
        </p:scale>
        <p:origin x="3315" y="7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image" Target="../media/image20.jpg"/><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image" Target="../media/image20.jpg"/><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0DE14-8E2C-4A30-AD3A-C3D69EA41083}" type="doc">
      <dgm:prSet loTypeId="urn:microsoft.com/office/officeart/2005/8/layout/hierarchy4" loCatId="relationship" qsTypeId="urn:microsoft.com/office/officeart/2005/8/quickstyle/simple1" qsCatId="simple" csTypeId="urn:microsoft.com/office/officeart/2005/8/colors/colorful1" csCatId="colorful" phldr="1"/>
      <dgm:spPr/>
      <dgm:t>
        <a:bodyPr/>
        <a:lstStyle/>
        <a:p>
          <a:endParaRPr lang="en-CA"/>
        </a:p>
      </dgm:t>
    </dgm:pt>
    <dgm:pt modelId="{5E621293-A12F-44AE-A7C8-48DD147ABC26}">
      <dgm:prSet phldrT="[Text]" custT="1"/>
      <dgm:spPr>
        <a:solidFill>
          <a:schemeClr val="accent1"/>
        </a:solidFill>
      </dgm:spPr>
      <dgm:t>
        <a:bodyPr/>
        <a:lstStyle/>
        <a:p>
          <a:r>
            <a:rPr lang="en-CA" sz="1600" b="1" cap="small" baseline="0" dirty="0">
              <a:solidFill>
                <a:schemeClr val="bg1"/>
              </a:solidFill>
              <a:latin typeface="Gadugi" panose="020B0502040204020203" pitchFamily="34" charset="0"/>
              <a:ea typeface="Gadugi" panose="020B0502040204020203" pitchFamily="34" charset="0"/>
            </a:rPr>
            <a:t>Solution Delivery</a:t>
          </a:r>
          <a:endParaRPr lang="en-CA" sz="1600" b="1" i="1" cap="small" baseline="0" dirty="0">
            <a:solidFill>
              <a:schemeClr val="bg1"/>
            </a:solidFill>
            <a:latin typeface="Gadugi" panose="020B0502040204020203" pitchFamily="34" charset="0"/>
            <a:ea typeface="Gadugi" panose="020B0502040204020203" pitchFamily="34" charset="0"/>
          </a:endParaRPr>
        </a:p>
      </dgm:t>
    </dgm:pt>
    <dgm:pt modelId="{D4F6F54E-23F1-408A-A80D-5207C83C4052}" type="parTrans" cxnId="{222359B5-FB86-49F0-9903-C312C0CA1D3B}">
      <dgm:prSet/>
      <dgm:spPr/>
      <dgm:t>
        <a:bodyPr/>
        <a:lstStyle/>
        <a:p>
          <a:endParaRPr lang="en-CA"/>
        </a:p>
      </dgm:t>
    </dgm:pt>
    <dgm:pt modelId="{D66C51CB-7585-4870-8979-93E37A58610B}" type="sibTrans" cxnId="{222359B5-FB86-49F0-9903-C312C0CA1D3B}">
      <dgm:prSet/>
      <dgm:spPr/>
      <dgm:t>
        <a:bodyPr/>
        <a:lstStyle/>
        <a:p>
          <a:endParaRPr lang="en-CA"/>
        </a:p>
      </dgm:t>
    </dgm:pt>
    <dgm:pt modelId="{245374D2-6637-4042-8E04-58E5244A89B6}">
      <dgm:prSet phldrT="[Text]" custT="1"/>
      <dgm:spPr>
        <a:solidFill>
          <a:srgbClr val="3E4DB4"/>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Information Extraction</a:t>
          </a:r>
        </a:p>
      </dgm:t>
    </dgm:pt>
    <dgm:pt modelId="{8A43713C-606A-40D8-A6D7-B6BA2558E2C8}" type="parTrans" cxnId="{E24601F6-EEE3-4BF6-8F61-1A1900275094}">
      <dgm:prSet/>
      <dgm:spPr/>
      <dgm:t>
        <a:bodyPr/>
        <a:lstStyle/>
        <a:p>
          <a:endParaRPr lang="en-CA"/>
        </a:p>
      </dgm:t>
    </dgm:pt>
    <dgm:pt modelId="{594762AE-F587-4C59-AC14-49768B539601}" type="sibTrans" cxnId="{E24601F6-EEE3-4BF6-8F61-1A1900275094}">
      <dgm:prSet/>
      <dgm:spPr/>
      <dgm:t>
        <a:bodyPr/>
        <a:lstStyle/>
        <a:p>
          <a:endParaRPr lang="en-CA"/>
        </a:p>
      </dgm:t>
    </dgm:pt>
    <dgm:pt modelId="{73CF83C6-4C72-4FDB-BA4C-CE6383B4D52C}">
      <dgm:prSet phldrT="[Text]" custT="1"/>
      <dgm:spPr>
        <a:solidFill>
          <a:srgbClr val="3E4DB4"/>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Text</a:t>
          </a:r>
          <a:br>
            <a:rPr lang="en-CA" sz="1000" b="1" kern="1200" cap="small" baseline="0" dirty="0">
              <a:solidFill>
                <a:prstClr val="white"/>
              </a:solidFill>
              <a:latin typeface="Gadugi" panose="020B0502040204020203" pitchFamily="34" charset="0"/>
              <a:ea typeface="Gadugi" panose="020B0502040204020203" pitchFamily="34" charset="0"/>
              <a:cs typeface="+mn-cs"/>
            </a:rPr>
          </a:br>
          <a:r>
            <a:rPr lang="en-CA" sz="1000" b="1" kern="1200" cap="small" baseline="0" dirty="0">
              <a:solidFill>
                <a:prstClr val="white"/>
              </a:solidFill>
              <a:latin typeface="Gadugi" panose="020B0502040204020203" pitchFamily="34" charset="0"/>
              <a:ea typeface="Gadugi" panose="020B0502040204020203" pitchFamily="34" charset="0"/>
              <a:cs typeface="+mn-cs"/>
            </a:rPr>
            <a:t>Analytics</a:t>
          </a:r>
        </a:p>
      </dgm:t>
    </dgm:pt>
    <dgm:pt modelId="{2D57FB74-B4E0-437F-982A-789E612368A7}" type="parTrans" cxnId="{1A2B2EC1-2653-40BC-9A70-34B3ED3EE0D1}">
      <dgm:prSet/>
      <dgm:spPr/>
      <dgm:t>
        <a:bodyPr/>
        <a:lstStyle/>
        <a:p>
          <a:endParaRPr lang="en-CA"/>
        </a:p>
      </dgm:t>
    </dgm:pt>
    <dgm:pt modelId="{3A6F3793-DF16-4255-BC09-7F3DE9DD616D}" type="sibTrans" cxnId="{1A2B2EC1-2653-40BC-9A70-34B3ED3EE0D1}">
      <dgm:prSet/>
      <dgm:spPr/>
      <dgm:t>
        <a:bodyPr/>
        <a:lstStyle/>
        <a:p>
          <a:endParaRPr lang="en-CA"/>
        </a:p>
      </dgm:t>
    </dgm:pt>
    <dgm:pt modelId="{7EC34634-2DC8-4D78-8A55-82A33AA01606}">
      <dgm:prSet phldrT="[Text]" custT="1"/>
      <dgm:spPr>
        <a:solidFill>
          <a:srgbClr val="3E4DB4"/>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Image Analytics &amp; Applied AI</a:t>
          </a:r>
        </a:p>
      </dgm:t>
    </dgm:pt>
    <dgm:pt modelId="{08170BBB-6A0C-4131-AFBE-C69306362F42}" type="parTrans" cxnId="{36D4D471-7C37-486F-9582-9573A4AC0026}">
      <dgm:prSet/>
      <dgm:spPr/>
      <dgm:t>
        <a:bodyPr/>
        <a:lstStyle/>
        <a:p>
          <a:endParaRPr lang="en-CA"/>
        </a:p>
      </dgm:t>
    </dgm:pt>
    <dgm:pt modelId="{0E326AA3-5F97-42AE-8033-AE7DD5931B38}" type="sibTrans" cxnId="{36D4D471-7C37-486F-9582-9573A4AC0026}">
      <dgm:prSet/>
      <dgm:spPr/>
      <dgm:t>
        <a:bodyPr/>
        <a:lstStyle/>
        <a:p>
          <a:endParaRPr lang="en-CA"/>
        </a:p>
      </dgm:t>
    </dgm:pt>
    <dgm:pt modelId="{9AB72D44-9EF9-47F3-9474-5C867E38A109}" type="pres">
      <dgm:prSet presAssocID="{4EC0DE14-8E2C-4A30-AD3A-C3D69EA41083}" presName="Name0" presStyleCnt="0">
        <dgm:presLayoutVars>
          <dgm:chPref val="1"/>
          <dgm:dir/>
          <dgm:animOne val="branch"/>
          <dgm:animLvl val="lvl"/>
          <dgm:resizeHandles/>
        </dgm:presLayoutVars>
      </dgm:prSet>
      <dgm:spPr/>
    </dgm:pt>
    <dgm:pt modelId="{4F059DF5-2C55-4B36-9FC0-66B725FEC85E}" type="pres">
      <dgm:prSet presAssocID="{5E621293-A12F-44AE-A7C8-48DD147ABC26}" presName="vertOne" presStyleCnt="0"/>
      <dgm:spPr/>
    </dgm:pt>
    <dgm:pt modelId="{1F0FB910-0194-4DCF-9659-2AD0165636C0}" type="pres">
      <dgm:prSet presAssocID="{5E621293-A12F-44AE-A7C8-48DD147ABC26}" presName="txOne" presStyleLbl="node0" presStyleIdx="0" presStyleCnt="1">
        <dgm:presLayoutVars>
          <dgm:chPref val="3"/>
        </dgm:presLayoutVars>
      </dgm:prSet>
      <dgm:spPr/>
    </dgm:pt>
    <dgm:pt modelId="{8988DB31-2098-485A-B404-D76271AC680E}" type="pres">
      <dgm:prSet presAssocID="{5E621293-A12F-44AE-A7C8-48DD147ABC26}" presName="parTransOne" presStyleCnt="0"/>
      <dgm:spPr/>
    </dgm:pt>
    <dgm:pt modelId="{E0006839-D578-47D8-9903-9A4C1C24460A}" type="pres">
      <dgm:prSet presAssocID="{5E621293-A12F-44AE-A7C8-48DD147ABC26}" presName="horzOne" presStyleCnt="0"/>
      <dgm:spPr/>
    </dgm:pt>
    <dgm:pt modelId="{C28DC188-1A04-4444-95E4-5022DD176813}" type="pres">
      <dgm:prSet presAssocID="{245374D2-6637-4042-8E04-58E5244A89B6}" presName="vertTwo" presStyleCnt="0"/>
      <dgm:spPr/>
    </dgm:pt>
    <dgm:pt modelId="{A0774368-314F-4B52-960E-6E183DEE7C31}" type="pres">
      <dgm:prSet presAssocID="{245374D2-6637-4042-8E04-58E5244A89B6}" presName="txTwo" presStyleLbl="node2" presStyleIdx="0" presStyleCnt="3" custScaleY="99227">
        <dgm:presLayoutVars>
          <dgm:chPref val="3"/>
        </dgm:presLayoutVars>
      </dgm:prSet>
      <dgm:spPr>
        <a:xfrm>
          <a:off x="1345" y="947005"/>
          <a:ext cx="1180968" cy="840384"/>
        </a:xfrm>
        <a:prstGeom prst="roundRect">
          <a:avLst>
            <a:gd name="adj" fmla="val 10000"/>
          </a:avLst>
        </a:prstGeom>
      </dgm:spPr>
    </dgm:pt>
    <dgm:pt modelId="{46AA3A40-451B-440D-827A-82820F2B45B5}" type="pres">
      <dgm:prSet presAssocID="{245374D2-6637-4042-8E04-58E5244A89B6}" presName="horzTwo" presStyleCnt="0"/>
      <dgm:spPr/>
    </dgm:pt>
    <dgm:pt modelId="{EEE0695B-9FEA-48CA-ADA2-4B3A8B1EB567}" type="pres">
      <dgm:prSet presAssocID="{594762AE-F587-4C59-AC14-49768B539601}" presName="sibSpaceTwo" presStyleCnt="0"/>
      <dgm:spPr/>
    </dgm:pt>
    <dgm:pt modelId="{3ADBEF73-92D3-4B82-92FF-12453CF44E7A}" type="pres">
      <dgm:prSet presAssocID="{73CF83C6-4C72-4FDB-BA4C-CE6383B4D52C}" presName="vertTwo" presStyleCnt="0"/>
      <dgm:spPr/>
    </dgm:pt>
    <dgm:pt modelId="{81145A6C-008E-49D2-8F5D-484F5BC15787}" type="pres">
      <dgm:prSet presAssocID="{73CF83C6-4C72-4FDB-BA4C-CE6383B4D52C}" presName="txTwo" presStyleLbl="node2" presStyleIdx="1" presStyleCnt="3" custScaleY="99227">
        <dgm:presLayoutVars>
          <dgm:chPref val="3"/>
        </dgm:presLayoutVars>
      </dgm:prSet>
      <dgm:spPr>
        <a:xfrm>
          <a:off x="1281515" y="947005"/>
          <a:ext cx="1180968" cy="840384"/>
        </a:xfrm>
        <a:prstGeom prst="roundRect">
          <a:avLst>
            <a:gd name="adj" fmla="val 10000"/>
          </a:avLst>
        </a:prstGeom>
      </dgm:spPr>
    </dgm:pt>
    <dgm:pt modelId="{C36D54AA-BD5C-4DA0-BFC6-14F7263D67E2}" type="pres">
      <dgm:prSet presAssocID="{73CF83C6-4C72-4FDB-BA4C-CE6383B4D52C}" presName="horzTwo" presStyleCnt="0"/>
      <dgm:spPr/>
    </dgm:pt>
    <dgm:pt modelId="{4229FCAD-515D-4853-9225-E137CF97195D}" type="pres">
      <dgm:prSet presAssocID="{3A6F3793-DF16-4255-BC09-7F3DE9DD616D}" presName="sibSpaceTwo" presStyleCnt="0"/>
      <dgm:spPr/>
    </dgm:pt>
    <dgm:pt modelId="{FFC70280-9631-4EF6-BDD8-8E8175AAAA46}" type="pres">
      <dgm:prSet presAssocID="{7EC34634-2DC8-4D78-8A55-82A33AA01606}" presName="vertTwo" presStyleCnt="0"/>
      <dgm:spPr/>
    </dgm:pt>
    <dgm:pt modelId="{4896F2B0-98BC-4B80-A567-8A60F22530C2}" type="pres">
      <dgm:prSet presAssocID="{7EC34634-2DC8-4D78-8A55-82A33AA01606}" presName="txTwo" presStyleLbl="node2" presStyleIdx="2" presStyleCnt="3" custScaleY="99227">
        <dgm:presLayoutVars>
          <dgm:chPref val="3"/>
        </dgm:presLayoutVars>
      </dgm:prSet>
      <dgm:spPr>
        <a:xfrm>
          <a:off x="2561685" y="947005"/>
          <a:ext cx="1180968" cy="840384"/>
        </a:xfrm>
        <a:prstGeom prst="roundRect">
          <a:avLst>
            <a:gd name="adj" fmla="val 10000"/>
          </a:avLst>
        </a:prstGeom>
      </dgm:spPr>
    </dgm:pt>
    <dgm:pt modelId="{09F1F6F6-D880-4140-A30F-E85885D7AEA8}" type="pres">
      <dgm:prSet presAssocID="{7EC34634-2DC8-4D78-8A55-82A33AA01606}" presName="horzTwo" presStyleCnt="0"/>
      <dgm:spPr/>
    </dgm:pt>
  </dgm:ptLst>
  <dgm:cxnLst>
    <dgm:cxn modelId="{22CF5F48-484B-47C0-9EFF-E9DBD78DC16E}" type="presOf" srcId="{7EC34634-2DC8-4D78-8A55-82A33AA01606}" destId="{4896F2B0-98BC-4B80-A567-8A60F22530C2}" srcOrd="0" destOrd="0" presId="urn:microsoft.com/office/officeart/2005/8/layout/hierarchy4"/>
    <dgm:cxn modelId="{36D4D471-7C37-486F-9582-9573A4AC0026}" srcId="{5E621293-A12F-44AE-A7C8-48DD147ABC26}" destId="{7EC34634-2DC8-4D78-8A55-82A33AA01606}" srcOrd="2" destOrd="0" parTransId="{08170BBB-6A0C-4131-AFBE-C69306362F42}" sibTransId="{0E326AA3-5F97-42AE-8033-AE7DD5931B38}"/>
    <dgm:cxn modelId="{4AF1168D-A708-49C6-AEA6-BCC2A65C3141}" type="presOf" srcId="{5E621293-A12F-44AE-A7C8-48DD147ABC26}" destId="{1F0FB910-0194-4DCF-9659-2AD0165636C0}" srcOrd="0" destOrd="0" presId="urn:microsoft.com/office/officeart/2005/8/layout/hierarchy4"/>
    <dgm:cxn modelId="{19345698-7794-4336-A33B-9102B957E953}" type="presOf" srcId="{4EC0DE14-8E2C-4A30-AD3A-C3D69EA41083}" destId="{9AB72D44-9EF9-47F3-9474-5C867E38A109}" srcOrd="0" destOrd="0" presId="urn:microsoft.com/office/officeart/2005/8/layout/hierarchy4"/>
    <dgm:cxn modelId="{222359B5-FB86-49F0-9903-C312C0CA1D3B}" srcId="{4EC0DE14-8E2C-4A30-AD3A-C3D69EA41083}" destId="{5E621293-A12F-44AE-A7C8-48DD147ABC26}" srcOrd="0" destOrd="0" parTransId="{D4F6F54E-23F1-408A-A80D-5207C83C4052}" sibTransId="{D66C51CB-7585-4870-8979-93E37A58610B}"/>
    <dgm:cxn modelId="{1A2B2EC1-2653-40BC-9A70-34B3ED3EE0D1}" srcId="{5E621293-A12F-44AE-A7C8-48DD147ABC26}" destId="{73CF83C6-4C72-4FDB-BA4C-CE6383B4D52C}" srcOrd="1" destOrd="0" parTransId="{2D57FB74-B4E0-437F-982A-789E612368A7}" sibTransId="{3A6F3793-DF16-4255-BC09-7F3DE9DD616D}"/>
    <dgm:cxn modelId="{C25297E8-F07E-446F-AE8C-DED65AC54B97}" type="presOf" srcId="{73CF83C6-4C72-4FDB-BA4C-CE6383B4D52C}" destId="{81145A6C-008E-49D2-8F5D-484F5BC15787}" srcOrd="0" destOrd="0" presId="urn:microsoft.com/office/officeart/2005/8/layout/hierarchy4"/>
    <dgm:cxn modelId="{E24601F6-EEE3-4BF6-8F61-1A1900275094}" srcId="{5E621293-A12F-44AE-A7C8-48DD147ABC26}" destId="{245374D2-6637-4042-8E04-58E5244A89B6}" srcOrd="0" destOrd="0" parTransId="{8A43713C-606A-40D8-A6D7-B6BA2558E2C8}" sibTransId="{594762AE-F587-4C59-AC14-49768B539601}"/>
    <dgm:cxn modelId="{96BD84F9-CD7D-4595-84B3-FB4768D051C9}" type="presOf" srcId="{245374D2-6637-4042-8E04-58E5244A89B6}" destId="{A0774368-314F-4B52-960E-6E183DEE7C31}" srcOrd="0" destOrd="0" presId="urn:microsoft.com/office/officeart/2005/8/layout/hierarchy4"/>
    <dgm:cxn modelId="{5FE0AC75-B58F-44FA-B90C-8571DEB45160}" type="presParOf" srcId="{9AB72D44-9EF9-47F3-9474-5C867E38A109}" destId="{4F059DF5-2C55-4B36-9FC0-66B725FEC85E}" srcOrd="0" destOrd="0" presId="urn:microsoft.com/office/officeart/2005/8/layout/hierarchy4"/>
    <dgm:cxn modelId="{62E3B388-853E-4B36-B297-9B1EDFE61760}" type="presParOf" srcId="{4F059DF5-2C55-4B36-9FC0-66B725FEC85E}" destId="{1F0FB910-0194-4DCF-9659-2AD0165636C0}" srcOrd="0" destOrd="0" presId="urn:microsoft.com/office/officeart/2005/8/layout/hierarchy4"/>
    <dgm:cxn modelId="{7A77C7E6-18BB-450E-90DD-0D6EF99449AB}" type="presParOf" srcId="{4F059DF5-2C55-4B36-9FC0-66B725FEC85E}" destId="{8988DB31-2098-485A-B404-D76271AC680E}" srcOrd="1" destOrd="0" presId="urn:microsoft.com/office/officeart/2005/8/layout/hierarchy4"/>
    <dgm:cxn modelId="{92D19D9B-93B0-4CCC-BFAE-C525B5C0E45B}" type="presParOf" srcId="{4F059DF5-2C55-4B36-9FC0-66B725FEC85E}" destId="{E0006839-D578-47D8-9903-9A4C1C24460A}" srcOrd="2" destOrd="0" presId="urn:microsoft.com/office/officeart/2005/8/layout/hierarchy4"/>
    <dgm:cxn modelId="{66AF870A-7688-4D39-ACC2-4D54497904AD}" type="presParOf" srcId="{E0006839-D578-47D8-9903-9A4C1C24460A}" destId="{C28DC188-1A04-4444-95E4-5022DD176813}" srcOrd="0" destOrd="0" presId="urn:microsoft.com/office/officeart/2005/8/layout/hierarchy4"/>
    <dgm:cxn modelId="{7578DFC3-8D4A-4980-A300-DEEE98B170D7}" type="presParOf" srcId="{C28DC188-1A04-4444-95E4-5022DD176813}" destId="{A0774368-314F-4B52-960E-6E183DEE7C31}" srcOrd="0" destOrd="0" presId="urn:microsoft.com/office/officeart/2005/8/layout/hierarchy4"/>
    <dgm:cxn modelId="{4CF71F49-057B-4A24-BD53-75279C789790}" type="presParOf" srcId="{C28DC188-1A04-4444-95E4-5022DD176813}" destId="{46AA3A40-451B-440D-827A-82820F2B45B5}" srcOrd="1" destOrd="0" presId="urn:microsoft.com/office/officeart/2005/8/layout/hierarchy4"/>
    <dgm:cxn modelId="{2CBD6F4F-5078-4646-92AF-6DAD60672D6F}" type="presParOf" srcId="{E0006839-D578-47D8-9903-9A4C1C24460A}" destId="{EEE0695B-9FEA-48CA-ADA2-4B3A8B1EB567}" srcOrd="1" destOrd="0" presId="urn:microsoft.com/office/officeart/2005/8/layout/hierarchy4"/>
    <dgm:cxn modelId="{23B465DB-14D2-41FC-9D08-A022A885FFC5}" type="presParOf" srcId="{E0006839-D578-47D8-9903-9A4C1C24460A}" destId="{3ADBEF73-92D3-4B82-92FF-12453CF44E7A}" srcOrd="2" destOrd="0" presId="urn:microsoft.com/office/officeart/2005/8/layout/hierarchy4"/>
    <dgm:cxn modelId="{6C35007A-1740-4568-A206-2CFED7256A55}" type="presParOf" srcId="{3ADBEF73-92D3-4B82-92FF-12453CF44E7A}" destId="{81145A6C-008E-49D2-8F5D-484F5BC15787}" srcOrd="0" destOrd="0" presId="urn:microsoft.com/office/officeart/2005/8/layout/hierarchy4"/>
    <dgm:cxn modelId="{2DEF601C-3E2B-437B-946F-898D53952E39}" type="presParOf" srcId="{3ADBEF73-92D3-4B82-92FF-12453CF44E7A}" destId="{C36D54AA-BD5C-4DA0-BFC6-14F7263D67E2}" srcOrd="1" destOrd="0" presId="urn:microsoft.com/office/officeart/2005/8/layout/hierarchy4"/>
    <dgm:cxn modelId="{FFA379AB-29BB-4141-A101-6CA9C440F2A9}" type="presParOf" srcId="{E0006839-D578-47D8-9903-9A4C1C24460A}" destId="{4229FCAD-515D-4853-9225-E137CF97195D}" srcOrd="3" destOrd="0" presId="urn:microsoft.com/office/officeart/2005/8/layout/hierarchy4"/>
    <dgm:cxn modelId="{ADFE67C7-6B23-40C3-9214-C10355BA67F2}" type="presParOf" srcId="{E0006839-D578-47D8-9903-9A4C1C24460A}" destId="{FFC70280-9631-4EF6-BDD8-8E8175AAAA46}" srcOrd="4" destOrd="0" presId="urn:microsoft.com/office/officeart/2005/8/layout/hierarchy4"/>
    <dgm:cxn modelId="{2378CF6D-DD7B-4F9B-87DF-B2B0DE3B12D7}" type="presParOf" srcId="{FFC70280-9631-4EF6-BDD8-8E8175AAAA46}" destId="{4896F2B0-98BC-4B80-A567-8A60F22530C2}" srcOrd="0" destOrd="0" presId="urn:microsoft.com/office/officeart/2005/8/layout/hierarchy4"/>
    <dgm:cxn modelId="{CC998CDA-3CF1-4817-BF9A-FB542080510A}" type="presParOf" srcId="{FFC70280-9631-4EF6-BDD8-8E8175AAAA46}" destId="{09F1F6F6-D880-4140-A30F-E85885D7AEA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C0DE14-8E2C-4A30-AD3A-C3D69EA41083}" type="doc">
      <dgm:prSet loTypeId="urn:microsoft.com/office/officeart/2005/8/layout/hierarchy4" loCatId="relationship" qsTypeId="urn:microsoft.com/office/officeart/2005/8/quickstyle/simple1" qsCatId="simple" csTypeId="urn:microsoft.com/office/officeart/2005/8/colors/colorful4" csCatId="colorful" phldr="1"/>
      <dgm:spPr/>
      <dgm:t>
        <a:bodyPr/>
        <a:lstStyle/>
        <a:p>
          <a:endParaRPr lang="en-CA"/>
        </a:p>
      </dgm:t>
    </dgm:pt>
    <dgm:pt modelId="{5E621293-A12F-44AE-A7C8-48DD147ABC26}">
      <dgm:prSet phldrT="[Text]" custT="1"/>
      <dgm:spPr>
        <a:solidFill>
          <a:schemeClr val="accent6"/>
        </a:solidFill>
      </dgm:spPr>
      <dgm:t>
        <a:bodyPr/>
        <a:lstStyle/>
        <a:p>
          <a:r>
            <a:rPr lang="en-CA" sz="1600" b="1" cap="small" baseline="0" dirty="0">
              <a:solidFill>
                <a:schemeClr val="bg1"/>
              </a:solidFill>
              <a:latin typeface="Gadugi" panose="020B0502040204020203" pitchFamily="34" charset="0"/>
              <a:ea typeface="Gadugi" panose="020B0502040204020203" pitchFamily="34" charset="0"/>
            </a:rPr>
            <a:t>Methods, Quality &amp; Research</a:t>
          </a:r>
          <a:endParaRPr lang="en-CA" sz="1600" b="1" i="0" cap="small" baseline="0" dirty="0">
            <a:solidFill>
              <a:schemeClr val="bg1"/>
            </a:solidFill>
            <a:latin typeface="Gadugi" panose="020B0502040204020203" pitchFamily="34" charset="0"/>
            <a:ea typeface="Gadugi" panose="020B0502040204020203" pitchFamily="34" charset="0"/>
          </a:endParaRPr>
        </a:p>
      </dgm:t>
    </dgm:pt>
    <dgm:pt modelId="{D4F6F54E-23F1-408A-A80D-5207C83C4052}" type="parTrans" cxnId="{222359B5-FB86-49F0-9903-C312C0CA1D3B}">
      <dgm:prSet/>
      <dgm:spPr/>
      <dgm:t>
        <a:bodyPr/>
        <a:lstStyle/>
        <a:p>
          <a:endParaRPr lang="en-CA"/>
        </a:p>
      </dgm:t>
    </dgm:pt>
    <dgm:pt modelId="{D66C51CB-7585-4870-8979-93E37A58610B}" type="sibTrans" cxnId="{222359B5-FB86-49F0-9903-C312C0CA1D3B}">
      <dgm:prSet/>
      <dgm:spPr/>
      <dgm:t>
        <a:bodyPr/>
        <a:lstStyle/>
        <a:p>
          <a:endParaRPr lang="en-CA"/>
        </a:p>
      </dgm:t>
    </dgm:pt>
    <dgm:pt modelId="{BDE0FE98-FA2C-4835-BC69-0E0B7F0D3CF8}">
      <dgm:prSet phldrT="[Text]" custT="1"/>
      <dgm:spPr>
        <a:solidFill>
          <a:srgbClr val="4F186B"/>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Model Quality &amp; Validation</a:t>
          </a:r>
        </a:p>
      </dgm:t>
    </dgm:pt>
    <dgm:pt modelId="{6E10B2C7-5F0A-4AAD-A377-7F4A4A1C2245}" type="parTrans" cxnId="{58C9E777-CA62-46BE-BE9A-21F7472EF5F4}">
      <dgm:prSet/>
      <dgm:spPr/>
      <dgm:t>
        <a:bodyPr/>
        <a:lstStyle/>
        <a:p>
          <a:endParaRPr lang="en-CA"/>
        </a:p>
      </dgm:t>
    </dgm:pt>
    <dgm:pt modelId="{4F0CFD0C-663F-4E26-9373-10F474F3790C}" type="sibTrans" cxnId="{58C9E777-CA62-46BE-BE9A-21F7472EF5F4}">
      <dgm:prSet/>
      <dgm:spPr/>
      <dgm:t>
        <a:bodyPr/>
        <a:lstStyle/>
        <a:p>
          <a:endParaRPr lang="en-CA"/>
        </a:p>
      </dgm:t>
    </dgm:pt>
    <dgm:pt modelId="{4241C71B-853C-4E79-87D2-44BFC0866F28}">
      <dgm:prSet phldrT="[Text]" custT="1"/>
      <dgm:spPr>
        <a:solidFill>
          <a:srgbClr val="4F186B"/>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Responsible Machine Learning</a:t>
          </a:r>
        </a:p>
      </dgm:t>
    </dgm:pt>
    <dgm:pt modelId="{D7F87F09-7795-46E1-B339-D55F0C7464DC}" type="parTrans" cxnId="{8BF778C3-3E9C-4EAD-9798-AD61BA494856}">
      <dgm:prSet/>
      <dgm:spPr/>
      <dgm:t>
        <a:bodyPr/>
        <a:lstStyle/>
        <a:p>
          <a:endParaRPr lang="en-CA"/>
        </a:p>
      </dgm:t>
    </dgm:pt>
    <dgm:pt modelId="{BC209C7B-8908-4EFF-93CE-EA2DCAC4C3F5}" type="sibTrans" cxnId="{8BF778C3-3E9C-4EAD-9798-AD61BA494856}">
      <dgm:prSet/>
      <dgm:spPr/>
      <dgm:t>
        <a:bodyPr/>
        <a:lstStyle/>
        <a:p>
          <a:endParaRPr lang="en-CA"/>
        </a:p>
      </dgm:t>
    </dgm:pt>
    <dgm:pt modelId="{4E324023-CB82-448B-A9BC-2B71C647810C}">
      <dgm:prSet phldrT="[Text]" custT="1"/>
      <dgm:spPr>
        <a:solidFill>
          <a:srgbClr val="4F186B"/>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Privacy Enhancing Technologies</a:t>
          </a:r>
        </a:p>
      </dgm:t>
    </dgm:pt>
    <dgm:pt modelId="{01115F8C-EA45-49BD-ACAE-9C3102C3C19D}" type="parTrans" cxnId="{482C8A9D-BF3F-478D-9551-0E49BEF53271}">
      <dgm:prSet/>
      <dgm:spPr/>
      <dgm:t>
        <a:bodyPr/>
        <a:lstStyle/>
        <a:p>
          <a:endParaRPr lang="en-CA"/>
        </a:p>
      </dgm:t>
    </dgm:pt>
    <dgm:pt modelId="{87CD0CD2-8224-4C39-B25D-DD182C942382}" type="sibTrans" cxnId="{482C8A9D-BF3F-478D-9551-0E49BEF53271}">
      <dgm:prSet/>
      <dgm:spPr/>
      <dgm:t>
        <a:bodyPr/>
        <a:lstStyle/>
        <a:p>
          <a:endParaRPr lang="en-CA"/>
        </a:p>
      </dgm:t>
    </dgm:pt>
    <dgm:pt modelId="{9AB72D44-9EF9-47F3-9474-5C867E38A109}" type="pres">
      <dgm:prSet presAssocID="{4EC0DE14-8E2C-4A30-AD3A-C3D69EA41083}" presName="Name0" presStyleCnt="0">
        <dgm:presLayoutVars>
          <dgm:chPref val="1"/>
          <dgm:dir/>
          <dgm:animOne val="branch"/>
          <dgm:animLvl val="lvl"/>
          <dgm:resizeHandles/>
        </dgm:presLayoutVars>
      </dgm:prSet>
      <dgm:spPr/>
    </dgm:pt>
    <dgm:pt modelId="{4F059DF5-2C55-4B36-9FC0-66B725FEC85E}" type="pres">
      <dgm:prSet presAssocID="{5E621293-A12F-44AE-A7C8-48DD147ABC26}" presName="vertOne" presStyleCnt="0"/>
      <dgm:spPr/>
    </dgm:pt>
    <dgm:pt modelId="{1F0FB910-0194-4DCF-9659-2AD0165636C0}" type="pres">
      <dgm:prSet presAssocID="{5E621293-A12F-44AE-A7C8-48DD147ABC26}" presName="txOne" presStyleLbl="node0" presStyleIdx="0" presStyleCnt="1" custLinFactNeighborX="-237" custLinFactNeighborY="-5929">
        <dgm:presLayoutVars>
          <dgm:chPref val="3"/>
        </dgm:presLayoutVars>
      </dgm:prSet>
      <dgm:spPr/>
    </dgm:pt>
    <dgm:pt modelId="{8988DB31-2098-485A-B404-D76271AC680E}" type="pres">
      <dgm:prSet presAssocID="{5E621293-A12F-44AE-A7C8-48DD147ABC26}" presName="parTransOne" presStyleCnt="0"/>
      <dgm:spPr/>
    </dgm:pt>
    <dgm:pt modelId="{E0006839-D578-47D8-9903-9A4C1C24460A}" type="pres">
      <dgm:prSet presAssocID="{5E621293-A12F-44AE-A7C8-48DD147ABC26}" presName="horzOne" presStyleCnt="0"/>
      <dgm:spPr/>
    </dgm:pt>
    <dgm:pt modelId="{E8239DB2-C8E8-4C40-8D0E-965D2A6BDDB0}" type="pres">
      <dgm:prSet presAssocID="{BDE0FE98-FA2C-4835-BC69-0E0B7F0D3CF8}" presName="vertTwo" presStyleCnt="0"/>
      <dgm:spPr/>
    </dgm:pt>
    <dgm:pt modelId="{D11130C2-0BB9-46F8-A4BB-7A4E4D8C238D}" type="pres">
      <dgm:prSet presAssocID="{BDE0FE98-FA2C-4835-BC69-0E0B7F0D3CF8}" presName="txTwo" presStyleLbl="node2" presStyleIdx="0" presStyleCnt="3" custScaleY="99227">
        <dgm:presLayoutVars>
          <dgm:chPref val="3"/>
        </dgm:presLayoutVars>
      </dgm:prSet>
      <dgm:spPr>
        <a:xfrm>
          <a:off x="1345" y="947005"/>
          <a:ext cx="1180968" cy="840384"/>
        </a:xfrm>
        <a:prstGeom prst="roundRect">
          <a:avLst>
            <a:gd name="adj" fmla="val 10000"/>
          </a:avLst>
        </a:prstGeom>
      </dgm:spPr>
    </dgm:pt>
    <dgm:pt modelId="{1CBC647C-B5BB-444A-B731-FD2D53132339}" type="pres">
      <dgm:prSet presAssocID="{BDE0FE98-FA2C-4835-BC69-0E0B7F0D3CF8}" presName="horzTwo" presStyleCnt="0"/>
      <dgm:spPr/>
    </dgm:pt>
    <dgm:pt modelId="{4C2DA1B9-A3E3-4350-8AB0-E0892D714CE9}" type="pres">
      <dgm:prSet presAssocID="{4F0CFD0C-663F-4E26-9373-10F474F3790C}" presName="sibSpaceTwo" presStyleCnt="0"/>
      <dgm:spPr/>
    </dgm:pt>
    <dgm:pt modelId="{17C64E73-192E-4586-A41A-1C6587A8A291}" type="pres">
      <dgm:prSet presAssocID="{4241C71B-853C-4E79-87D2-44BFC0866F28}" presName="vertTwo" presStyleCnt="0"/>
      <dgm:spPr/>
    </dgm:pt>
    <dgm:pt modelId="{26426101-D6BF-4318-9152-0B035CB1C866}" type="pres">
      <dgm:prSet presAssocID="{4241C71B-853C-4E79-87D2-44BFC0866F28}" presName="txTwo" presStyleLbl="node2" presStyleIdx="1" presStyleCnt="3" custScaleY="99227">
        <dgm:presLayoutVars>
          <dgm:chPref val="3"/>
        </dgm:presLayoutVars>
      </dgm:prSet>
      <dgm:spPr>
        <a:xfrm>
          <a:off x="1281515" y="947005"/>
          <a:ext cx="1180968" cy="840384"/>
        </a:xfrm>
        <a:prstGeom prst="roundRect">
          <a:avLst>
            <a:gd name="adj" fmla="val 10000"/>
          </a:avLst>
        </a:prstGeom>
      </dgm:spPr>
    </dgm:pt>
    <dgm:pt modelId="{8010FA52-864C-4A9D-883E-536FDBA5F3DC}" type="pres">
      <dgm:prSet presAssocID="{4241C71B-853C-4E79-87D2-44BFC0866F28}" presName="horzTwo" presStyleCnt="0"/>
      <dgm:spPr/>
    </dgm:pt>
    <dgm:pt modelId="{E05C4BB2-04D3-4D32-9B2B-ED16C69D3F61}" type="pres">
      <dgm:prSet presAssocID="{BC209C7B-8908-4EFF-93CE-EA2DCAC4C3F5}" presName="sibSpaceTwo" presStyleCnt="0"/>
      <dgm:spPr/>
    </dgm:pt>
    <dgm:pt modelId="{39D294E3-AA45-4C56-B856-C2DEA2874A80}" type="pres">
      <dgm:prSet presAssocID="{4E324023-CB82-448B-A9BC-2B71C647810C}" presName="vertTwo" presStyleCnt="0"/>
      <dgm:spPr/>
    </dgm:pt>
    <dgm:pt modelId="{5ECE6036-E645-465C-8E14-17F133C9C259}" type="pres">
      <dgm:prSet presAssocID="{4E324023-CB82-448B-A9BC-2B71C647810C}" presName="txTwo" presStyleLbl="node2" presStyleIdx="2" presStyleCnt="3" custScaleY="99227">
        <dgm:presLayoutVars>
          <dgm:chPref val="3"/>
        </dgm:presLayoutVars>
      </dgm:prSet>
      <dgm:spPr>
        <a:xfrm>
          <a:off x="2561685" y="947005"/>
          <a:ext cx="1180968" cy="840384"/>
        </a:xfrm>
        <a:prstGeom prst="roundRect">
          <a:avLst>
            <a:gd name="adj" fmla="val 10000"/>
          </a:avLst>
        </a:prstGeom>
      </dgm:spPr>
    </dgm:pt>
    <dgm:pt modelId="{88E32790-C80C-472F-A658-06F3CCD46184}" type="pres">
      <dgm:prSet presAssocID="{4E324023-CB82-448B-A9BC-2B71C647810C}" presName="horzTwo" presStyleCnt="0"/>
      <dgm:spPr/>
    </dgm:pt>
  </dgm:ptLst>
  <dgm:cxnLst>
    <dgm:cxn modelId="{264C2517-FDFE-410F-A864-C54A5357478E}" type="presOf" srcId="{4241C71B-853C-4E79-87D2-44BFC0866F28}" destId="{26426101-D6BF-4318-9152-0B035CB1C866}" srcOrd="0" destOrd="0" presId="urn:microsoft.com/office/officeart/2005/8/layout/hierarchy4"/>
    <dgm:cxn modelId="{2D237542-10C2-4473-BA5E-AE56EC9AA367}" type="presOf" srcId="{4E324023-CB82-448B-A9BC-2B71C647810C}" destId="{5ECE6036-E645-465C-8E14-17F133C9C259}" srcOrd="0" destOrd="0" presId="urn:microsoft.com/office/officeart/2005/8/layout/hierarchy4"/>
    <dgm:cxn modelId="{58C9E777-CA62-46BE-BE9A-21F7472EF5F4}" srcId="{5E621293-A12F-44AE-A7C8-48DD147ABC26}" destId="{BDE0FE98-FA2C-4835-BC69-0E0B7F0D3CF8}" srcOrd="0" destOrd="0" parTransId="{6E10B2C7-5F0A-4AAD-A377-7F4A4A1C2245}" sibTransId="{4F0CFD0C-663F-4E26-9373-10F474F3790C}"/>
    <dgm:cxn modelId="{4AF1168D-A708-49C6-AEA6-BCC2A65C3141}" type="presOf" srcId="{5E621293-A12F-44AE-A7C8-48DD147ABC26}" destId="{1F0FB910-0194-4DCF-9659-2AD0165636C0}" srcOrd="0" destOrd="0" presId="urn:microsoft.com/office/officeart/2005/8/layout/hierarchy4"/>
    <dgm:cxn modelId="{19345698-7794-4336-A33B-9102B957E953}" type="presOf" srcId="{4EC0DE14-8E2C-4A30-AD3A-C3D69EA41083}" destId="{9AB72D44-9EF9-47F3-9474-5C867E38A109}" srcOrd="0" destOrd="0" presId="urn:microsoft.com/office/officeart/2005/8/layout/hierarchy4"/>
    <dgm:cxn modelId="{482C8A9D-BF3F-478D-9551-0E49BEF53271}" srcId="{5E621293-A12F-44AE-A7C8-48DD147ABC26}" destId="{4E324023-CB82-448B-A9BC-2B71C647810C}" srcOrd="2" destOrd="0" parTransId="{01115F8C-EA45-49BD-ACAE-9C3102C3C19D}" sibTransId="{87CD0CD2-8224-4C39-B25D-DD182C942382}"/>
    <dgm:cxn modelId="{222359B5-FB86-49F0-9903-C312C0CA1D3B}" srcId="{4EC0DE14-8E2C-4A30-AD3A-C3D69EA41083}" destId="{5E621293-A12F-44AE-A7C8-48DD147ABC26}" srcOrd="0" destOrd="0" parTransId="{D4F6F54E-23F1-408A-A80D-5207C83C4052}" sibTransId="{D66C51CB-7585-4870-8979-93E37A58610B}"/>
    <dgm:cxn modelId="{8BF778C3-3E9C-4EAD-9798-AD61BA494856}" srcId="{5E621293-A12F-44AE-A7C8-48DD147ABC26}" destId="{4241C71B-853C-4E79-87D2-44BFC0866F28}" srcOrd="1" destOrd="0" parTransId="{D7F87F09-7795-46E1-B339-D55F0C7464DC}" sibTransId="{BC209C7B-8908-4EFF-93CE-EA2DCAC4C3F5}"/>
    <dgm:cxn modelId="{EFFB1FFD-31A0-44CC-A628-418DD5DEDFB8}" type="presOf" srcId="{BDE0FE98-FA2C-4835-BC69-0E0B7F0D3CF8}" destId="{D11130C2-0BB9-46F8-A4BB-7A4E4D8C238D}" srcOrd="0" destOrd="0" presId="urn:microsoft.com/office/officeart/2005/8/layout/hierarchy4"/>
    <dgm:cxn modelId="{5FE0AC75-B58F-44FA-B90C-8571DEB45160}" type="presParOf" srcId="{9AB72D44-9EF9-47F3-9474-5C867E38A109}" destId="{4F059DF5-2C55-4B36-9FC0-66B725FEC85E}" srcOrd="0" destOrd="0" presId="urn:microsoft.com/office/officeart/2005/8/layout/hierarchy4"/>
    <dgm:cxn modelId="{62E3B388-853E-4B36-B297-9B1EDFE61760}" type="presParOf" srcId="{4F059DF5-2C55-4B36-9FC0-66B725FEC85E}" destId="{1F0FB910-0194-4DCF-9659-2AD0165636C0}" srcOrd="0" destOrd="0" presId="urn:microsoft.com/office/officeart/2005/8/layout/hierarchy4"/>
    <dgm:cxn modelId="{7A77C7E6-18BB-450E-90DD-0D6EF99449AB}" type="presParOf" srcId="{4F059DF5-2C55-4B36-9FC0-66B725FEC85E}" destId="{8988DB31-2098-485A-B404-D76271AC680E}" srcOrd="1" destOrd="0" presId="urn:microsoft.com/office/officeart/2005/8/layout/hierarchy4"/>
    <dgm:cxn modelId="{92D19D9B-93B0-4CCC-BFAE-C525B5C0E45B}" type="presParOf" srcId="{4F059DF5-2C55-4B36-9FC0-66B725FEC85E}" destId="{E0006839-D578-47D8-9903-9A4C1C24460A}" srcOrd="2" destOrd="0" presId="urn:microsoft.com/office/officeart/2005/8/layout/hierarchy4"/>
    <dgm:cxn modelId="{B5856983-708E-41E6-8C5D-2EDFA7D52D35}" type="presParOf" srcId="{E0006839-D578-47D8-9903-9A4C1C24460A}" destId="{E8239DB2-C8E8-4C40-8D0E-965D2A6BDDB0}" srcOrd="0" destOrd="0" presId="urn:microsoft.com/office/officeart/2005/8/layout/hierarchy4"/>
    <dgm:cxn modelId="{F1DF9EA3-897F-4647-90DE-2CE880C64FD9}" type="presParOf" srcId="{E8239DB2-C8E8-4C40-8D0E-965D2A6BDDB0}" destId="{D11130C2-0BB9-46F8-A4BB-7A4E4D8C238D}" srcOrd="0" destOrd="0" presId="urn:microsoft.com/office/officeart/2005/8/layout/hierarchy4"/>
    <dgm:cxn modelId="{C23691AC-A0A5-4B40-8D32-9C262C535ACC}" type="presParOf" srcId="{E8239DB2-C8E8-4C40-8D0E-965D2A6BDDB0}" destId="{1CBC647C-B5BB-444A-B731-FD2D53132339}" srcOrd="1" destOrd="0" presId="urn:microsoft.com/office/officeart/2005/8/layout/hierarchy4"/>
    <dgm:cxn modelId="{05C5AA13-7FE7-40AB-9A4F-B2CA58B4B193}" type="presParOf" srcId="{E0006839-D578-47D8-9903-9A4C1C24460A}" destId="{4C2DA1B9-A3E3-4350-8AB0-E0892D714CE9}" srcOrd="1" destOrd="0" presId="urn:microsoft.com/office/officeart/2005/8/layout/hierarchy4"/>
    <dgm:cxn modelId="{D6006A96-B46A-42B8-8121-53AC5045BEAB}" type="presParOf" srcId="{E0006839-D578-47D8-9903-9A4C1C24460A}" destId="{17C64E73-192E-4586-A41A-1C6587A8A291}" srcOrd="2" destOrd="0" presId="urn:microsoft.com/office/officeart/2005/8/layout/hierarchy4"/>
    <dgm:cxn modelId="{4E5E5DA8-2F38-4377-BAB2-A538E1AE9933}" type="presParOf" srcId="{17C64E73-192E-4586-A41A-1C6587A8A291}" destId="{26426101-D6BF-4318-9152-0B035CB1C866}" srcOrd="0" destOrd="0" presId="urn:microsoft.com/office/officeart/2005/8/layout/hierarchy4"/>
    <dgm:cxn modelId="{933F97B3-F1BA-4A9B-8755-C7A9F0E6DA16}" type="presParOf" srcId="{17C64E73-192E-4586-A41A-1C6587A8A291}" destId="{8010FA52-864C-4A9D-883E-536FDBA5F3DC}" srcOrd="1" destOrd="0" presId="urn:microsoft.com/office/officeart/2005/8/layout/hierarchy4"/>
    <dgm:cxn modelId="{959B5A24-0A26-43E1-95A1-383C8FECECC4}" type="presParOf" srcId="{E0006839-D578-47D8-9903-9A4C1C24460A}" destId="{E05C4BB2-04D3-4D32-9B2B-ED16C69D3F61}" srcOrd="3" destOrd="0" presId="urn:microsoft.com/office/officeart/2005/8/layout/hierarchy4"/>
    <dgm:cxn modelId="{8A8679E9-DA1C-4B96-A860-16B28B68D8E8}" type="presParOf" srcId="{E0006839-D578-47D8-9903-9A4C1C24460A}" destId="{39D294E3-AA45-4C56-B856-C2DEA2874A80}" srcOrd="4" destOrd="0" presId="urn:microsoft.com/office/officeart/2005/8/layout/hierarchy4"/>
    <dgm:cxn modelId="{06D0C33F-0211-4E29-8D26-0E7C28691AAF}" type="presParOf" srcId="{39D294E3-AA45-4C56-B856-C2DEA2874A80}" destId="{5ECE6036-E645-465C-8E14-17F133C9C259}" srcOrd="0" destOrd="0" presId="urn:microsoft.com/office/officeart/2005/8/layout/hierarchy4"/>
    <dgm:cxn modelId="{9F7D9C55-A937-4907-9894-875DDCAD2EFF}" type="presParOf" srcId="{39D294E3-AA45-4C56-B856-C2DEA2874A80}" destId="{88E32790-C80C-472F-A658-06F3CCD46184}"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C0DE14-8E2C-4A30-AD3A-C3D69EA41083}" type="doc">
      <dgm:prSet loTypeId="urn:microsoft.com/office/officeart/2005/8/layout/hierarchy4" loCatId="relationship" qsTypeId="urn:microsoft.com/office/officeart/2005/8/quickstyle/simple1" qsCatId="simple" csTypeId="urn:microsoft.com/office/officeart/2005/8/colors/colorful2" csCatId="colorful" phldr="1"/>
      <dgm:spPr/>
      <dgm:t>
        <a:bodyPr/>
        <a:lstStyle/>
        <a:p>
          <a:endParaRPr lang="en-CA"/>
        </a:p>
      </dgm:t>
    </dgm:pt>
    <dgm:pt modelId="{5E621293-A12F-44AE-A7C8-48DD147ABC26}">
      <dgm:prSet phldrT="[Text]" custT="1"/>
      <dgm:spPr>
        <a:solidFill>
          <a:schemeClr val="accent3"/>
        </a:solidFill>
      </dgm:spPr>
      <dgm:t>
        <a:bodyPr/>
        <a:lstStyle/>
        <a:p>
          <a:r>
            <a:rPr lang="en-CA" sz="1600" b="1" cap="small" baseline="0" dirty="0">
              <a:solidFill>
                <a:schemeClr val="tx1"/>
              </a:solidFill>
              <a:latin typeface="Gadugi" panose="020B0502040204020203" pitchFamily="34" charset="0"/>
              <a:ea typeface="Gadugi" panose="020B0502040204020203" pitchFamily="34" charset="0"/>
            </a:rPr>
            <a:t>Capacity Development &amp;</a:t>
          </a:r>
          <a:br>
            <a:rPr lang="en-CA" sz="1600" b="1" cap="small" baseline="0" dirty="0">
              <a:solidFill>
                <a:schemeClr val="tx1"/>
              </a:solidFill>
              <a:latin typeface="Gadugi" panose="020B0502040204020203" pitchFamily="34" charset="0"/>
              <a:ea typeface="Gadugi" panose="020B0502040204020203" pitchFamily="34" charset="0"/>
            </a:rPr>
          </a:br>
          <a:r>
            <a:rPr lang="en-CA" sz="1600" b="1" cap="small" baseline="0" dirty="0">
              <a:solidFill>
                <a:schemeClr val="tx1"/>
              </a:solidFill>
              <a:latin typeface="Gadugi" panose="020B0502040204020203" pitchFamily="34" charset="0"/>
              <a:ea typeface="Gadugi" panose="020B0502040204020203" pitchFamily="34" charset="0"/>
            </a:rPr>
            <a:t>Analytical Diversification</a:t>
          </a:r>
          <a:endParaRPr lang="en-CA" sz="1600" b="1" i="0" cap="small" baseline="0" dirty="0">
            <a:solidFill>
              <a:schemeClr val="tx1"/>
            </a:solidFill>
            <a:latin typeface="Gadugi" panose="020B0502040204020203" pitchFamily="34" charset="0"/>
            <a:ea typeface="Gadugi" panose="020B0502040204020203" pitchFamily="34" charset="0"/>
          </a:endParaRPr>
        </a:p>
      </dgm:t>
    </dgm:pt>
    <dgm:pt modelId="{D4F6F54E-23F1-408A-A80D-5207C83C4052}" type="parTrans" cxnId="{222359B5-FB86-49F0-9903-C312C0CA1D3B}">
      <dgm:prSet/>
      <dgm:spPr/>
      <dgm:t>
        <a:bodyPr/>
        <a:lstStyle/>
        <a:p>
          <a:endParaRPr lang="en-CA"/>
        </a:p>
      </dgm:t>
    </dgm:pt>
    <dgm:pt modelId="{D66C51CB-7585-4870-8979-93E37A58610B}" type="sibTrans" cxnId="{222359B5-FB86-49F0-9903-C312C0CA1D3B}">
      <dgm:prSet/>
      <dgm:spPr/>
      <dgm:t>
        <a:bodyPr/>
        <a:lstStyle/>
        <a:p>
          <a:endParaRPr lang="en-CA"/>
        </a:p>
      </dgm:t>
    </dgm:pt>
    <dgm:pt modelId="{CA2B054F-472C-4118-94DF-5602F1C9F77A}">
      <dgm:prSet phldrT="[Text]" custT="1"/>
      <dgm:spPr>
        <a:solidFill>
          <a:srgbClr val="F1CA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srgbClr val="1A1616"/>
              </a:solidFill>
              <a:latin typeface="Gadugi" panose="020B0502040204020203" pitchFamily="34" charset="0"/>
              <a:ea typeface="Gadugi" panose="020B0502040204020203" pitchFamily="34" charset="0"/>
              <a:cs typeface="+mn-cs"/>
            </a:rPr>
            <a:t>Partnerships &amp; Operations Management</a:t>
          </a:r>
        </a:p>
      </dgm:t>
    </dgm:pt>
    <dgm:pt modelId="{545C3502-E37D-4180-A8EE-CD07438102DA}" type="parTrans" cxnId="{BAD61B05-44B5-4F20-8E86-47E9DD92B7DC}">
      <dgm:prSet/>
      <dgm:spPr/>
      <dgm:t>
        <a:bodyPr/>
        <a:lstStyle/>
        <a:p>
          <a:endParaRPr lang="en-CA"/>
        </a:p>
      </dgm:t>
    </dgm:pt>
    <dgm:pt modelId="{B3DC45CB-D37B-467C-8AE1-2DDAF5E58240}" type="sibTrans" cxnId="{BAD61B05-44B5-4F20-8E86-47E9DD92B7DC}">
      <dgm:prSet/>
      <dgm:spPr/>
      <dgm:t>
        <a:bodyPr/>
        <a:lstStyle/>
        <a:p>
          <a:endParaRPr lang="en-CA"/>
        </a:p>
      </dgm:t>
    </dgm:pt>
    <dgm:pt modelId="{F0FA840B-5B6C-4A47-88DD-D51415B7F088}">
      <dgm:prSet phldrT="[Text]" custT="1"/>
      <dgm:spPr>
        <a:solidFill>
          <a:srgbClr val="F1CA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CA" sz="1000" b="1" kern="1200" cap="small" baseline="0" dirty="0">
              <a:solidFill>
                <a:srgbClr val="1A1616"/>
              </a:solidFill>
              <a:latin typeface="Gadugi" panose="020B0502040204020203" pitchFamily="34" charset="0"/>
              <a:ea typeface="Gadugi" panose="020B0502040204020203" pitchFamily="34" charset="0"/>
              <a:cs typeface="+mn-cs"/>
            </a:rPr>
            <a:t>Competencies &amp; Recruitment</a:t>
          </a:r>
        </a:p>
      </dgm:t>
    </dgm:pt>
    <dgm:pt modelId="{1CB0BB1A-0912-4382-823A-7CD37AD99C3F}" type="parTrans" cxnId="{307889E7-9566-4F48-819E-AB2785EDBBF1}">
      <dgm:prSet/>
      <dgm:spPr/>
      <dgm:t>
        <a:bodyPr/>
        <a:lstStyle/>
        <a:p>
          <a:endParaRPr lang="en-CA"/>
        </a:p>
      </dgm:t>
    </dgm:pt>
    <dgm:pt modelId="{082613C7-F19E-4B81-A687-761369EEE22E}" type="sibTrans" cxnId="{307889E7-9566-4F48-819E-AB2785EDBBF1}">
      <dgm:prSet/>
      <dgm:spPr/>
      <dgm:t>
        <a:bodyPr/>
        <a:lstStyle/>
        <a:p>
          <a:endParaRPr lang="en-CA"/>
        </a:p>
      </dgm:t>
    </dgm:pt>
    <dgm:pt modelId="{2BF35C97-65F1-46B3-800A-061DA4DEB2F6}">
      <dgm:prSet phldrT="[Text]" custT="1"/>
      <dgm:spPr>
        <a:solidFill>
          <a:srgbClr val="F1CA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000" b="1" kern="1200" cap="small" baseline="0" dirty="0">
              <a:solidFill>
                <a:srgbClr val="1A1616"/>
              </a:solidFill>
              <a:latin typeface="Gadugi" panose="020B0502040204020203" pitchFamily="34" charset="0"/>
              <a:ea typeface="Gadugi" panose="020B0502040204020203" pitchFamily="34" charset="0"/>
              <a:cs typeface="+mn-cs"/>
            </a:rPr>
            <a:t>Surge Team</a:t>
          </a:r>
          <a:endParaRPr lang="en-CA" sz="1000" b="1" kern="1200" cap="small" baseline="0" dirty="0">
            <a:solidFill>
              <a:srgbClr val="1A1616"/>
            </a:solidFill>
            <a:latin typeface="Gadugi" panose="020B0502040204020203" pitchFamily="34" charset="0"/>
            <a:ea typeface="Gadugi" panose="020B0502040204020203" pitchFamily="34" charset="0"/>
            <a:cs typeface="+mn-cs"/>
          </a:endParaRPr>
        </a:p>
      </dgm:t>
    </dgm:pt>
    <dgm:pt modelId="{BB4E0470-A87F-4D18-BAC3-A084F580436B}" type="parTrans" cxnId="{A8712624-9469-448E-AC35-CEF6A4DFB66E}">
      <dgm:prSet/>
      <dgm:spPr/>
      <dgm:t>
        <a:bodyPr/>
        <a:lstStyle/>
        <a:p>
          <a:endParaRPr lang="en-CA"/>
        </a:p>
      </dgm:t>
    </dgm:pt>
    <dgm:pt modelId="{3196523B-56F9-4F83-952A-0571AB362264}" type="sibTrans" cxnId="{A8712624-9469-448E-AC35-CEF6A4DFB66E}">
      <dgm:prSet/>
      <dgm:spPr/>
      <dgm:t>
        <a:bodyPr/>
        <a:lstStyle/>
        <a:p>
          <a:endParaRPr lang="en-CA"/>
        </a:p>
      </dgm:t>
    </dgm:pt>
    <dgm:pt modelId="{9AB72D44-9EF9-47F3-9474-5C867E38A109}" type="pres">
      <dgm:prSet presAssocID="{4EC0DE14-8E2C-4A30-AD3A-C3D69EA41083}" presName="Name0" presStyleCnt="0">
        <dgm:presLayoutVars>
          <dgm:chPref val="1"/>
          <dgm:dir/>
          <dgm:animOne val="branch"/>
          <dgm:animLvl val="lvl"/>
          <dgm:resizeHandles/>
        </dgm:presLayoutVars>
      </dgm:prSet>
      <dgm:spPr/>
    </dgm:pt>
    <dgm:pt modelId="{4F059DF5-2C55-4B36-9FC0-66B725FEC85E}" type="pres">
      <dgm:prSet presAssocID="{5E621293-A12F-44AE-A7C8-48DD147ABC26}" presName="vertOne" presStyleCnt="0"/>
      <dgm:spPr/>
    </dgm:pt>
    <dgm:pt modelId="{1F0FB910-0194-4DCF-9659-2AD0165636C0}" type="pres">
      <dgm:prSet presAssocID="{5E621293-A12F-44AE-A7C8-48DD147ABC26}" presName="txOne" presStyleLbl="node0" presStyleIdx="0" presStyleCnt="1" custScaleY="102415">
        <dgm:presLayoutVars>
          <dgm:chPref val="3"/>
        </dgm:presLayoutVars>
      </dgm:prSet>
      <dgm:spPr/>
    </dgm:pt>
    <dgm:pt modelId="{8988DB31-2098-485A-B404-D76271AC680E}" type="pres">
      <dgm:prSet presAssocID="{5E621293-A12F-44AE-A7C8-48DD147ABC26}" presName="parTransOne" presStyleCnt="0"/>
      <dgm:spPr/>
    </dgm:pt>
    <dgm:pt modelId="{E0006839-D578-47D8-9903-9A4C1C24460A}" type="pres">
      <dgm:prSet presAssocID="{5E621293-A12F-44AE-A7C8-48DD147ABC26}" presName="horzOne" presStyleCnt="0"/>
      <dgm:spPr/>
    </dgm:pt>
    <dgm:pt modelId="{0632CC8E-10E1-422D-9943-6E79AFF43671}" type="pres">
      <dgm:prSet presAssocID="{CA2B054F-472C-4118-94DF-5602F1C9F77A}" presName="vertTwo" presStyleCnt="0"/>
      <dgm:spPr/>
    </dgm:pt>
    <dgm:pt modelId="{8A326BFB-699E-4F8D-98B6-2AE716931687}" type="pres">
      <dgm:prSet presAssocID="{CA2B054F-472C-4118-94DF-5602F1C9F77A}" presName="txTwo" presStyleLbl="node2" presStyleIdx="0" presStyleCnt="3" custScaleY="103268">
        <dgm:presLayoutVars>
          <dgm:chPref val="3"/>
        </dgm:presLayoutVars>
      </dgm:prSet>
      <dgm:spPr>
        <a:xfrm>
          <a:off x="4997" y="938791"/>
          <a:ext cx="1178663" cy="849362"/>
        </a:xfrm>
        <a:prstGeom prst="roundRect">
          <a:avLst>
            <a:gd name="adj" fmla="val 10000"/>
          </a:avLst>
        </a:prstGeom>
      </dgm:spPr>
    </dgm:pt>
    <dgm:pt modelId="{975BF740-32A0-4E57-86C5-6BC52B1EE675}" type="pres">
      <dgm:prSet presAssocID="{CA2B054F-472C-4118-94DF-5602F1C9F77A}" presName="horzTwo" presStyleCnt="0"/>
      <dgm:spPr/>
    </dgm:pt>
    <dgm:pt modelId="{275FD20B-5482-4E9F-9C1F-5C80130D090E}" type="pres">
      <dgm:prSet presAssocID="{B3DC45CB-D37B-467C-8AE1-2DDAF5E58240}" presName="sibSpaceTwo" presStyleCnt="0"/>
      <dgm:spPr/>
    </dgm:pt>
    <dgm:pt modelId="{9888D0DE-F714-42C9-AF8D-8B41D58CE9D1}" type="pres">
      <dgm:prSet presAssocID="{F0FA840B-5B6C-4A47-88DD-D51415B7F088}" presName="vertTwo" presStyleCnt="0"/>
      <dgm:spPr/>
    </dgm:pt>
    <dgm:pt modelId="{B49F0001-C242-4197-BED4-49167B92863C}" type="pres">
      <dgm:prSet presAssocID="{F0FA840B-5B6C-4A47-88DD-D51415B7F088}" presName="txTwo" presStyleLbl="node2" presStyleIdx="1" presStyleCnt="3" custScaleY="103268">
        <dgm:presLayoutVars>
          <dgm:chPref val="3"/>
        </dgm:presLayoutVars>
      </dgm:prSet>
      <dgm:spPr>
        <a:xfrm>
          <a:off x="1282668" y="938791"/>
          <a:ext cx="1178663" cy="849362"/>
        </a:xfrm>
        <a:prstGeom prst="roundRect">
          <a:avLst>
            <a:gd name="adj" fmla="val 10000"/>
          </a:avLst>
        </a:prstGeom>
      </dgm:spPr>
    </dgm:pt>
    <dgm:pt modelId="{112C7835-935D-49A6-AC43-B9B1ED5F7F28}" type="pres">
      <dgm:prSet presAssocID="{F0FA840B-5B6C-4A47-88DD-D51415B7F088}" presName="horzTwo" presStyleCnt="0"/>
      <dgm:spPr/>
    </dgm:pt>
    <dgm:pt modelId="{76379FAE-78A3-4F7A-B2CE-A8A597AD0BD8}" type="pres">
      <dgm:prSet presAssocID="{082613C7-F19E-4B81-A687-761369EEE22E}" presName="sibSpaceTwo" presStyleCnt="0"/>
      <dgm:spPr/>
    </dgm:pt>
    <dgm:pt modelId="{C11E4EBD-2EC3-4606-931F-172D4E10914C}" type="pres">
      <dgm:prSet presAssocID="{2BF35C97-65F1-46B3-800A-061DA4DEB2F6}" presName="vertTwo" presStyleCnt="0"/>
      <dgm:spPr/>
    </dgm:pt>
    <dgm:pt modelId="{E8A26C3D-8120-42DC-9473-9C2A066B49EF}" type="pres">
      <dgm:prSet presAssocID="{2BF35C97-65F1-46B3-800A-061DA4DEB2F6}" presName="txTwo" presStyleLbl="node2" presStyleIdx="2" presStyleCnt="3" custScaleY="103268">
        <dgm:presLayoutVars>
          <dgm:chPref val="3"/>
        </dgm:presLayoutVars>
      </dgm:prSet>
      <dgm:spPr>
        <a:xfrm>
          <a:off x="2560339" y="938791"/>
          <a:ext cx="1178663" cy="849362"/>
        </a:xfrm>
        <a:prstGeom prst="roundRect">
          <a:avLst>
            <a:gd name="adj" fmla="val 10000"/>
          </a:avLst>
        </a:prstGeom>
      </dgm:spPr>
    </dgm:pt>
    <dgm:pt modelId="{0E4F2A36-720A-43C5-81D3-24E547125572}" type="pres">
      <dgm:prSet presAssocID="{2BF35C97-65F1-46B3-800A-061DA4DEB2F6}" presName="horzTwo" presStyleCnt="0"/>
      <dgm:spPr/>
    </dgm:pt>
  </dgm:ptLst>
  <dgm:cxnLst>
    <dgm:cxn modelId="{BAD61B05-44B5-4F20-8E86-47E9DD92B7DC}" srcId="{5E621293-A12F-44AE-A7C8-48DD147ABC26}" destId="{CA2B054F-472C-4118-94DF-5602F1C9F77A}" srcOrd="0" destOrd="0" parTransId="{545C3502-E37D-4180-A8EE-CD07438102DA}" sibTransId="{B3DC45CB-D37B-467C-8AE1-2DDAF5E58240}"/>
    <dgm:cxn modelId="{A9A9A113-490C-4ECB-919E-AED4F878666F}" type="presOf" srcId="{CA2B054F-472C-4118-94DF-5602F1C9F77A}" destId="{8A326BFB-699E-4F8D-98B6-2AE716931687}" srcOrd="0" destOrd="0" presId="urn:microsoft.com/office/officeart/2005/8/layout/hierarchy4"/>
    <dgm:cxn modelId="{A8712624-9469-448E-AC35-CEF6A4DFB66E}" srcId="{5E621293-A12F-44AE-A7C8-48DD147ABC26}" destId="{2BF35C97-65F1-46B3-800A-061DA4DEB2F6}" srcOrd="2" destOrd="0" parTransId="{BB4E0470-A87F-4D18-BAC3-A084F580436B}" sibTransId="{3196523B-56F9-4F83-952A-0571AB362264}"/>
    <dgm:cxn modelId="{A74C4768-E3B1-4F0B-9B7B-C809A4CFD960}" type="presOf" srcId="{2BF35C97-65F1-46B3-800A-061DA4DEB2F6}" destId="{E8A26C3D-8120-42DC-9473-9C2A066B49EF}" srcOrd="0" destOrd="0" presId="urn:microsoft.com/office/officeart/2005/8/layout/hierarchy4"/>
    <dgm:cxn modelId="{4AF1168D-A708-49C6-AEA6-BCC2A65C3141}" type="presOf" srcId="{5E621293-A12F-44AE-A7C8-48DD147ABC26}" destId="{1F0FB910-0194-4DCF-9659-2AD0165636C0}" srcOrd="0" destOrd="0" presId="urn:microsoft.com/office/officeart/2005/8/layout/hierarchy4"/>
    <dgm:cxn modelId="{19345698-7794-4336-A33B-9102B957E953}" type="presOf" srcId="{4EC0DE14-8E2C-4A30-AD3A-C3D69EA41083}" destId="{9AB72D44-9EF9-47F3-9474-5C867E38A109}" srcOrd="0" destOrd="0" presId="urn:microsoft.com/office/officeart/2005/8/layout/hierarchy4"/>
    <dgm:cxn modelId="{222359B5-FB86-49F0-9903-C312C0CA1D3B}" srcId="{4EC0DE14-8E2C-4A30-AD3A-C3D69EA41083}" destId="{5E621293-A12F-44AE-A7C8-48DD147ABC26}" srcOrd="0" destOrd="0" parTransId="{D4F6F54E-23F1-408A-A80D-5207C83C4052}" sibTransId="{D66C51CB-7585-4870-8979-93E37A58610B}"/>
    <dgm:cxn modelId="{307889E7-9566-4F48-819E-AB2785EDBBF1}" srcId="{5E621293-A12F-44AE-A7C8-48DD147ABC26}" destId="{F0FA840B-5B6C-4A47-88DD-D51415B7F088}" srcOrd="1" destOrd="0" parTransId="{1CB0BB1A-0912-4382-823A-7CD37AD99C3F}" sibTransId="{082613C7-F19E-4B81-A687-761369EEE22E}"/>
    <dgm:cxn modelId="{56E011F6-CAAC-46D8-9C2F-10EF55111838}" type="presOf" srcId="{F0FA840B-5B6C-4A47-88DD-D51415B7F088}" destId="{B49F0001-C242-4197-BED4-49167B92863C}" srcOrd="0" destOrd="0" presId="urn:microsoft.com/office/officeart/2005/8/layout/hierarchy4"/>
    <dgm:cxn modelId="{5FE0AC75-B58F-44FA-B90C-8571DEB45160}" type="presParOf" srcId="{9AB72D44-9EF9-47F3-9474-5C867E38A109}" destId="{4F059DF5-2C55-4B36-9FC0-66B725FEC85E}" srcOrd="0" destOrd="0" presId="urn:microsoft.com/office/officeart/2005/8/layout/hierarchy4"/>
    <dgm:cxn modelId="{62E3B388-853E-4B36-B297-9B1EDFE61760}" type="presParOf" srcId="{4F059DF5-2C55-4B36-9FC0-66B725FEC85E}" destId="{1F0FB910-0194-4DCF-9659-2AD0165636C0}" srcOrd="0" destOrd="0" presId="urn:microsoft.com/office/officeart/2005/8/layout/hierarchy4"/>
    <dgm:cxn modelId="{7A77C7E6-18BB-450E-90DD-0D6EF99449AB}" type="presParOf" srcId="{4F059DF5-2C55-4B36-9FC0-66B725FEC85E}" destId="{8988DB31-2098-485A-B404-D76271AC680E}" srcOrd="1" destOrd="0" presId="urn:microsoft.com/office/officeart/2005/8/layout/hierarchy4"/>
    <dgm:cxn modelId="{92D19D9B-93B0-4CCC-BFAE-C525B5C0E45B}" type="presParOf" srcId="{4F059DF5-2C55-4B36-9FC0-66B725FEC85E}" destId="{E0006839-D578-47D8-9903-9A4C1C24460A}" srcOrd="2" destOrd="0" presId="urn:microsoft.com/office/officeart/2005/8/layout/hierarchy4"/>
    <dgm:cxn modelId="{92FCBD05-61EA-48BA-915E-FBA278C9FEB4}" type="presParOf" srcId="{E0006839-D578-47D8-9903-9A4C1C24460A}" destId="{0632CC8E-10E1-422D-9943-6E79AFF43671}" srcOrd="0" destOrd="0" presId="urn:microsoft.com/office/officeart/2005/8/layout/hierarchy4"/>
    <dgm:cxn modelId="{AC8925E5-3152-4D5A-9611-0BCCD26909B4}" type="presParOf" srcId="{0632CC8E-10E1-422D-9943-6E79AFF43671}" destId="{8A326BFB-699E-4F8D-98B6-2AE716931687}" srcOrd="0" destOrd="0" presId="urn:microsoft.com/office/officeart/2005/8/layout/hierarchy4"/>
    <dgm:cxn modelId="{0D76864A-4969-4AA0-8374-6CD080191B6E}" type="presParOf" srcId="{0632CC8E-10E1-422D-9943-6E79AFF43671}" destId="{975BF740-32A0-4E57-86C5-6BC52B1EE675}" srcOrd="1" destOrd="0" presId="urn:microsoft.com/office/officeart/2005/8/layout/hierarchy4"/>
    <dgm:cxn modelId="{98CD2DFF-EAE1-4AA2-863F-9E8DE2EEF322}" type="presParOf" srcId="{E0006839-D578-47D8-9903-9A4C1C24460A}" destId="{275FD20B-5482-4E9F-9C1F-5C80130D090E}" srcOrd="1" destOrd="0" presId="urn:microsoft.com/office/officeart/2005/8/layout/hierarchy4"/>
    <dgm:cxn modelId="{CDC52A59-4C9B-45FB-BA83-6A95C6A597DE}" type="presParOf" srcId="{E0006839-D578-47D8-9903-9A4C1C24460A}" destId="{9888D0DE-F714-42C9-AF8D-8B41D58CE9D1}" srcOrd="2" destOrd="0" presId="urn:microsoft.com/office/officeart/2005/8/layout/hierarchy4"/>
    <dgm:cxn modelId="{73F8BD08-1E12-431A-86F2-16E6D5B5C38A}" type="presParOf" srcId="{9888D0DE-F714-42C9-AF8D-8B41D58CE9D1}" destId="{B49F0001-C242-4197-BED4-49167B92863C}" srcOrd="0" destOrd="0" presId="urn:microsoft.com/office/officeart/2005/8/layout/hierarchy4"/>
    <dgm:cxn modelId="{7BFCE4D7-5E87-4F79-930F-B555B50F899F}" type="presParOf" srcId="{9888D0DE-F714-42C9-AF8D-8B41D58CE9D1}" destId="{112C7835-935D-49A6-AC43-B9B1ED5F7F28}" srcOrd="1" destOrd="0" presId="urn:microsoft.com/office/officeart/2005/8/layout/hierarchy4"/>
    <dgm:cxn modelId="{E730591D-5616-4AC5-82C6-A0B5DBFF0BED}" type="presParOf" srcId="{E0006839-D578-47D8-9903-9A4C1C24460A}" destId="{76379FAE-78A3-4F7A-B2CE-A8A597AD0BD8}" srcOrd="3" destOrd="0" presId="urn:microsoft.com/office/officeart/2005/8/layout/hierarchy4"/>
    <dgm:cxn modelId="{C70F9311-2A88-4D08-9924-0CFE96360A66}" type="presParOf" srcId="{E0006839-D578-47D8-9903-9A4C1C24460A}" destId="{C11E4EBD-2EC3-4606-931F-172D4E10914C}" srcOrd="4" destOrd="0" presId="urn:microsoft.com/office/officeart/2005/8/layout/hierarchy4"/>
    <dgm:cxn modelId="{E0C0F801-C96E-4449-9448-259CE365FEBF}" type="presParOf" srcId="{C11E4EBD-2EC3-4606-931F-172D4E10914C}" destId="{E8A26C3D-8120-42DC-9473-9C2A066B49EF}" srcOrd="0" destOrd="0" presId="urn:microsoft.com/office/officeart/2005/8/layout/hierarchy4"/>
    <dgm:cxn modelId="{26DEE532-478B-4E6F-9F8C-53EAED2C4A40}" type="presParOf" srcId="{C11E4EBD-2EC3-4606-931F-172D4E10914C}" destId="{0E4F2A36-720A-43C5-81D3-24E547125572}"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C1F0A7-2ACD-4754-928F-171928184A3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CA"/>
        </a:p>
      </dgm:t>
    </dgm:pt>
    <dgm:pt modelId="{87F1C3FD-DC7B-4923-AC48-D698C4020F32}">
      <dgm:prSet phldrT="[Text]"/>
      <dgm:spPr/>
      <dgm:t>
        <a:bodyPr/>
        <a:lstStyle/>
        <a:p>
          <a:r>
            <a:rPr lang="en-CA" dirty="0"/>
            <a:t>Cybersecurity</a:t>
          </a:r>
        </a:p>
      </dgm:t>
    </dgm:pt>
    <dgm:pt modelId="{7C47D1B3-11DF-4B1E-B51A-F2185AAC0D61}" type="parTrans" cxnId="{655D3BC3-5A59-4F39-8FBC-F3DE55E403BD}">
      <dgm:prSet/>
      <dgm:spPr/>
      <dgm:t>
        <a:bodyPr/>
        <a:lstStyle/>
        <a:p>
          <a:endParaRPr lang="en-CA"/>
        </a:p>
      </dgm:t>
    </dgm:pt>
    <dgm:pt modelId="{7F42E684-EB81-42B3-BA1C-B851EB57386E}" type="sibTrans" cxnId="{655D3BC3-5A59-4F39-8FBC-F3DE55E403BD}">
      <dgm:prSet/>
      <dgm:spPr/>
      <dgm:t>
        <a:bodyPr/>
        <a:lstStyle/>
        <a:p>
          <a:endParaRPr lang="en-CA"/>
        </a:p>
      </dgm:t>
    </dgm:pt>
    <dgm:pt modelId="{CAE2B696-20B1-430D-85AD-2EB19A0C14AE}">
      <dgm:prSet phldrT="[Text]"/>
      <dgm:spPr/>
      <dgm:t>
        <a:bodyPr/>
        <a:lstStyle/>
        <a:p>
          <a:r>
            <a:rPr lang="en-CA" dirty="0"/>
            <a:t>Reputational</a:t>
          </a:r>
        </a:p>
      </dgm:t>
    </dgm:pt>
    <dgm:pt modelId="{FBDD9142-C186-4F4E-B9D7-17605F6F1700}" type="parTrans" cxnId="{C46AF6FC-DC2A-448D-98CD-8FDF63C8FAC7}">
      <dgm:prSet/>
      <dgm:spPr/>
      <dgm:t>
        <a:bodyPr/>
        <a:lstStyle/>
        <a:p>
          <a:endParaRPr lang="en-CA"/>
        </a:p>
      </dgm:t>
    </dgm:pt>
    <dgm:pt modelId="{2AF2CD03-A23C-45E7-9842-9F9A0533E199}" type="sibTrans" cxnId="{C46AF6FC-DC2A-448D-98CD-8FDF63C8FAC7}">
      <dgm:prSet/>
      <dgm:spPr/>
      <dgm:t>
        <a:bodyPr/>
        <a:lstStyle/>
        <a:p>
          <a:endParaRPr lang="en-CA"/>
        </a:p>
      </dgm:t>
    </dgm:pt>
    <dgm:pt modelId="{6DC5F007-B75C-4D0A-826D-BC11CBCE897C}">
      <dgm:prSet phldrT="[Text]"/>
      <dgm:spPr/>
      <dgm:t>
        <a:bodyPr/>
        <a:lstStyle/>
        <a:p>
          <a:r>
            <a:rPr lang="en-CA" b="1" dirty="0"/>
            <a:t>Methodology</a:t>
          </a:r>
        </a:p>
      </dgm:t>
    </dgm:pt>
    <dgm:pt modelId="{588017D4-AD22-46D0-AE27-EB381902109D}" type="parTrans" cxnId="{BFA4CEBB-21F6-41E7-9286-BE1AEAA3BF46}">
      <dgm:prSet/>
      <dgm:spPr/>
      <dgm:t>
        <a:bodyPr/>
        <a:lstStyle/>
        <a:p>
          <a:endParaRPr lang="en-CA"/>
        </a:p>
      </dgm:t>
    </dgm:pt>
    <dgm:pt modelId="{8D6C372E-4FDC-4AA0-8BA9-CF11B662BEA3}" type="sibTrans" cxnId="{BFA4CEBB-21F6-41E7-9286-BE1AEAA3BF46}">
      <dgm:prSet/>
      <dgm:spPr/>
      <dgm:t>
        <a:bodyPr/>
        <a:lstStyle/>
        <a:p>
          <a:endParaRPr lang="en-CA"/>
        </a:p>
      </dgm:t>
    </dgm:pt>
    <dgm:pt modelId="{5558C56B-5D65-4C06-B6BF-B667A88FBF74}">
      <dgm:prSet phldrT="[Text]"/>
      <dgm:spPr/>
      <dgm:t>
        <a:bodyPr/>
        <a:lstStyle/>
        <a:p>
          <a:r>
            <a:rPr lang="en-CA" b="1" dirty="0"/>
            <a:t>IT Development</a:t>
          </a:r>
        </a:p>
      </dgm:t>
    </dgm:pt>
    <dgm:pt modelId="{33C2FACF-5A6B-4BA7-87BD-D2231A226715}" type="parTrans" cxnId="{E1918A9B-F876-4B36-95F4-F9458E347A05}">
      <dgm:prSet/>
      <dgm:spPr/>
      <dgm:t>
        <a:bodyPr/>
        <a:lstStyle/>
        <a:p>
          <a:endParaRPr lang="en-CA"/>
        </a:p>
      </dgm:t>
    </dgm:pt>
    <dgm:pt modelId="{02FE5E99-B30D-4035-A575-B945FB1366F5}" type="sibTrans" cxnId="{E1918A9B-F876-4B36-95F4-F9458E347A05}">
      <dgm:prSet/>
      <dgm:spPr/>
      <dgm:t>
        <a:bodyPr/>
        <a:lstStyle/>
        <a:p>
          <a:endParaRPr lang="en-CA"/>
        </a:p>
      </dgm:t>
    </dgm:pt>
    <dgm:pt modelId="{0E3377B9-7D97-48A4-8D86-27FB5F960824}">
      <dgm:prSet phldrT="[Text]"/>
      <dgm:spPr/>
      <dgm:t>
        <a:bodyPr/>
        <a:lstStyle/>
        <a:p>
          <a:r>
            <a:rPr lang="en-CA" b="1" dirty="0"/>
            <a:t>IT Solution Maintenance</a:t>
          </a:r>
        </a:p>
      </dgm:t>
    </dgm:pt>
    <dgm:pt modelId="{EDB04725-9663-4FC5-9029-FC62F59FCDD1}" type="parTrans" cxnId="{FC0EA90A-5532-4CDF-B525-84721397DE5E}">
      <dgm:prSet/>
      <dgm:spPr/>
      <dgm:t>
        <a:bodyPr/>
        <a:lstStyle/>
        <a:p>
          <a:endParaRPr lang="en-CA"/>
        </a:p>
      </dgm:t>
    </dgm:pt>
    <dgm:pt modelId="{A42090E8-B5D3-4126-8E71-5C1BFF3AEBDC}" type="sibTrans" cxnId="{FC0EA90A-5532-4CDF-B525-84721397DE5E}">
      <dgm:prSet/>
      <dgm:spPr/>
      <dgm:t>
        <a:bodyPr/>
        <a:lstStyle/>
        <a:p>
          <a:endParaRPr lang="en-CA"/>
        </a:p>
      </dgm:t>
    </dgm:pt>
    <dgm:pt modelId="{79602D5F-C778-427A-9004-A9D46133BC22}">
      <dgm:prSet phldrT="[Text]"/>
      <dgm:spPr/>
      <dgm:t>
        <a:bodyPr/>
        <a:lstStyle/>
        <a:p>
          <a:r>
            <a:rPr lang="en-CA" dirty="0"/>
            <a:t>Privacy</a:t>
          </a:r>
        </a:p>
      </dgm:t>
    </dgm:pt>
    <dgm:pt modelId="{708A61F5-35D5-4A3A-9E3F-CCDB6540B67A}" type="parTrans" cxnId="{DC8D58F2-B844-4B76-80C0-9D2EC2F403DD}">
      <dgm:prSet/>
      <dgm:spPr/>
      <dgm:t>
        <a:bodyPr/>
        <a:lstStyle/>
        <a:p>
          <a:endParaRPr lang="en-CA"/>
        </a:p>
      </dgm:t>
    </dgm:pt>
    <dgm:pt modelId="{FC1900F2-3B14-4A37-923D-5CF79EC4D048}" type="sibTrans" cxnId="{DC8D58F2-B844-4B76-80C0-9D2EC2F403DD}">
      <dgm:prSet/>
      <dgm:spPr/>
      <dgm:t>
        <a:bodyPr/>
        <a:lstStyle/>
        <a:p>
          <a:endParaRPr lang="en-CA"/>
        </a:p>
      </dgm:t>
    </dgm:pt>
    <dgm:pt modelId="{1821CA5F-C509-4DE2-B301-D93F10ACF80B}">
      <dgm:prSet phldrT="[Text]"/>
      <dgm:spPr/>
      <dgm:t>
        <a:bodyPr/>
        <a:lstStyle/>
        <a:p>
          <a:r>
            <a:rPr lang="en-CA" b="1" dirty="0"/>
            <a:t>Project Management</a:t>
          </a:r>
        </a:p>
      </dgm:t>
    </dgm:pt>
    <dgm:pt modelId="{9A80A23D-0F8F-4A81-9A8F-AF7CE4522CB8}" type="parTrans" cxnId="{9C5CF199-A321-4DF0-B6B4-03F6EF013851}">
      <dgm:prSet/>
      <dgm:spPr/>
      <dgm:t>
        <a:bodyPr/>
        <a:lstStyle/>
        <a:p>
          <a:endParaRPr lang="en-CA"/>
        </a:p>
      </dgm:t>
    </dgm:pt>
    <dgm:pt modelId="{CA2E07E4-3434-4E8A-8795-F336B65B2293}" type="sibTrans" cxnId="{9C5CF199-A321-4DF0-B6B4-03F6EF013851}">
      <dgm:prSet/>
      <dgm:spPr/>
      <dgm:t>
        <a:bodyPr/>
        <a:lstStyle/>
        <a:p>
          <a:endParaRPr lang="en-CA"/>
        </a:p>
      </dgm:t>
    </dgm:pt>
    <dgm:pt modelId="{93EAFD67-8A39-44A3-A122-D1314771AEE4}" type="pres">
      <dgm:prSet presAssocID="{D0C1F0A7-2ACD-4754-928F-171928184A3E}" presName="Name0" presStyleCnt="0">
        <dgm:presLayoutVars>
          <dgm:dir/>
          <dgm:resizeHandles val="exact"/>
        </dgm:presLayoutVars>
      </dgm:prSet>
      <dgm:spPr/>
    </dgm:pt>
    <dgm:pt modelId="{F0E53227-3928-43A3-8A27-1788DEE9DE57}" type="pres">
      <dgm:prSet presAssocID="{79602D5F-C778-427A-9004-A9D46133BC22}" presName="composite" presStyleCnt="0"/>
      <dgm:spPr/>
    </dgm:pt>
    <dgm:pt modelId="{ABF6CDF4-166E-4BD4-9AAA-82BC8E499B80}" type="pres">
      <dgm:prSet presAssocID="{79602D5F-C778-427A-9004-A9D46133BC22}" presName="rect1" presStyleLbl="bgShp"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Padlock on computer motherboard"/>
        </a:ext>
      </dgm:extLst>
    </dgm:pt>
    <dgm:pt modelId="{F297D7F4-E9CE-4C3A-ADA5-EFC8D7F140B4}" type="pres">
      <dgm:prSet presAssocID="{79602D5F-C778-427A-9004-A9D46133BC22}" presName="rect2" presStyleLbl="trBgShp" presStyleIdx="0" presStyleCnt="7">
        <dgm:presLayoutVars>
          <dgm:bulletEnabled val="1"/>
        </dgm:presLayoutVars>
      </dgm:prSet>
      <dgm:spPr/>
    </dgm:pt>
    <dgm:pt modelId="{6E07AD53-5142-4C93-81F4-5BB0996065C0}" type="pres">
      <dgm:prSet presAssocID="{FC1900F2-3B14-4A37-923D-5CF79EC4D048}" presName="sibTrans" presStyleCnt="0"/>
      <dgm:spPr/>
    </dgm:pt>
    <dgm:pt modelId="{44609F88-710C-4020-82E3-8764D23AE3FC}" type="pres">
      <dgm:prSet presAssocID="{6DC5F007-B75C-4D0A-826D-BC11CBCE897C}" presName="composite" presStyleCnt="0"/>
      <dgm:spPr/>
    </dgm:pt>
    <dgm:pt modelId="{54771654-51D8-446C-AE8A-4D08635EAC6E}" type="pres">
      <dgm:prSet presAssocID="{6DC5F007-B75C-4D0A-826D-BC11CBCE897C}" presName="rect1" presStyleLbl="bgShp"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Colored beads on a skewer"/>
        </a:ext>
      </dgm:extLst>
    </dgm:pt>
    <dgm:pt modelId="{5D43F5E9-288D-4688-AA58-6FAF26460E78}" type="pres">
      <dgm:prSet presAssocID="{6DC5F007-B75C-4D0A-826D-BC11CBCE897C}" presName="rect2" presStyleLbl="trBgShp" presStyleIdx="1" presStyleCnt="7">
        <dgm:presLayoutVars>
          <dgm:bulletEnabled val="1"/>
        </dgm:presLayoutVars>
      </dgm:prSet>
      <dgm:spPr/>
    </dgm:pt>
    <dgm:pt modelId="{29BDC92E-3F1D-43C6-88B3-5A6922210DAA}" type="pres">
      <dgm:prSet presAssocID="{8D6C372E-4FDC-4AA0-8BA9-CF11B662BEA3}" presName="sibTrans" presStyleCnt="0"/>
      <dgm:spPr/>
    </dgm:pt>
    <dgm:pt modelId="{EAF2D15C-A8FD-46D8-96BC-0681721697F6}" type="pres">
      <dgm:prSet presAssocID="{87F1C3FD-DC7B-4923-AC48-D698C4020F32}" presName="composite" presStyleCnt="0"/>
      <dgm:spPr/>
    </dgm:pt>
    <dgm:pt modelId="{CE8A49F1-E896-4BB3-A84E-C21909B52DAB}" type="pres">
      <dgm:prSet presAssocID="{87F1C3FD-DC7B-4923-AC48-D698C4020F32}" presName="rect1" presStyleLbl="bgShp"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A finger pointing on a tablet with green neon lights"/>
        </a:ext>
      </dgm:extLst>
    </dgm:pt>
    <dgm:pt modelId="{9A3A5BBA-583D-485A-BE5A-495762B3953A}" type="pres">
      <dgm:prSet presAssocID="{87F1C3FD-DC7B-4923-AC48-D698C4020F32}" presName="rect2" presStyleLbl="trBgShp" presStyleIdx="2" presStyleCnt="7">
        <dgm:presLayoutVars>
          <dgm:bulletEnabled val="1"/>
        </dgm:presLayoutVars>
      </dgm:prSet>
      <dgm:spPr/>
    </dgm:pt>
    <dgm:pt modelId="{281207B7-0482-4E27-80DF-BAD2789F8AAA}" type="pres">
      <dgm:prSet presAssocID="{7F42E684-EB81-42B3-BA1C-B851EB57386E}" presName="sibTrans" presStyleCnt="0"/>
      <dgm:spPr/>
    </dgm:pt>
    <dgm:pt modelId="{3F64C02A-73B8-400C-B390-098E9CEED3B8}" type="pres">
      <dgm:prSet presAssocID="{CAE2B696-20B1-430D-85AD-2EB19A0C14AE}" presName="composite" presStyleCnt="0"/>
      <dgm:spPr/>
    </dgm:pt>
    <dgm:pt modelId="{579DF987-BE17-41DC-8466-9991CAB85E8C}" type="pres">
      <dgm:prSet presAssocID="{CAE2B696-20B1-430D-85AD-2EB19A0C14AE}" presName="rect1" presStyleLbl="bgShp"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Two business people communicating"/>
        </a:ext>
      </dgm:extLst>
    </dgm:pt>
    <dgm:pt modelId="{25BF0FF0-E731-406D-82F2-9718C0D4613C}" type="pres">
      <dgm:prSet presAssocID="{CAE2B696-20B1-430D-85AD-2EB19A0C14AE}" presName="rect2" presStyleLbl="trBgShp" presStyleIdx="3" presStyleCnt="7">
        <dgm:presLayoutVars>
          <dgm:bulletEnabled val="1"/>
        </dgm:presLayoutVars>
      </dgm:prSet>
      <dgm:spPr/>
    </dgm:pt>
    <dgm:pt modelId="{1141E7F2-D95A-4B83-8657-B8F4A1554B20}" type="pres">
      <dgm:prSet presAssocID="{2AF2CD03-A23C-45E7-9842-9F9A0533E199}" presName="sibTrans" presStyleCnt="0"/>
      <dgm:spPr/>
    </dgm:pt>
    <dgm:pt modelId="{56E279B4-3CEA-40F2-A63F-C3AEC620B41B}" type="pres">
      <dgm:prSet presAssocID="{5558C56B-5D65-4C06-B6BF-B667A88FBF74}" presName="composite" presStyleCnt="0"/>
      <dgm:spPr/>
    </dgm:pt>
    <dgm:pt modelId="{4BC0CB24-0AC6-4DF0-8C10-80350E593F5E}" type="pres">
      <dgm:prSet presAssocID="{5558C56B-5D65-4C06-B6BF-B667A88FBF74}" presName="rect1" presStyleLbl="bgShp"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People working on a computer"/>
        </a:ext>
      </dgm:extLst>
    </dgm:pt>
    <dgm:pt modelId="{10225C52-36AB-4EB5-971B-9D2F94587C80}" type="pres">
      <dgm:prSet presAssocID="{5558C56B-5D65-4C06-B6BF-B667A88FBF74}" presName="rect2" presStyleLbl="trBgShp" presStyleIdx="4" presStyleCnt="7">
        <dgm:presLayoutVars>
          <dgm:bulletEnabled val="1"/>
        </dgm:presLayoutVars>
      </dgm:prSet>
      <dgm:spPr/>
    </dgm:pt>
    <dgm:pt modelId="{B52A3404-DC70-406B-A004-EEC3F617E879}" type="pres">
      <dgm:prSet presAssocID="{02FE5E99-B30D-4035-A575-B945FB1366F5}" presName="sibTrans" presStyleCnt="0"/>
      <dgm:spPr/>
    </dgm:pt>
    <dgm:pt modelId="{61F380D3-5D24-48B8-B3D5-C71E031B4366}" type="pres">
      <dgm:prSet presAssocID="{1821CA5F-C509-4DE2-B301-D93F10ACF80B}" presName="composite" presStyleCnt="0"/>
      <dgm:spPr/>
    </dgm:pt>
    <dgm:pt modelId="{73A9C49B-C4B0-4ABD-A2A0-F85B0DF24E6D}" type="pres">
      <dgm:prSet presAssocID="{1821CA5F-C509-4DE2-B301-D93F10ACF80B}" presName="rect1" presStyleLbl="bgShp"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A person standing in front of a waterfall"/>
        </a:ext>
      </dgm:extLst>
    </dgm:pt>
    <dgm:pt modelId="{13BA78DF-7560-420D-9BC5-387B80CB6BE6}" type="pres">
      <dgm:prSet presAssocID="{1821CA5F-C509-4DE2-B301-D93F10ACF80B}" presName="rect2" presStyleLbl="trBgShp" presStyleIdx="5" presStyleCnt="7">
        <dgm:presLayoutVars>
          <dgm:bulletEnabled val="1"/>
        </dgm:presLayoutVars>
      </dgm:prSet>
      <dgm:spPr/>
    </dgm:pt>
    <dgm:pt modelId="{5780218D-271E-4FED-B385-555253554694}" type="pres">
      <dgm:prSet presAssocID="{CA2E07E4-3434-4E8A-8795-F336B65B2293}" presName="sibTrans" presStyleCnt="0"/>
      <dgm:spPr/>
    </dgm:pt>
    <dgm:pt modelId="{A1D3B7B8-C40A-4DCE-9D94-B457C2E222DE}" type="pres">
      <dgm:prSet presAssocID="{0E3377B9-7D97-48A4-8D86-27FB5F960824}" presName="composite" presStyleCnt="0"/>
      <dgm:spPr/>
    </dgm:pt>
    <dgm:pt modelId="{3F015859-D580-4058-BEBA-E07A2797A5DA}" type="pres">
      <dgm:prSet presAssocID="{0E3377B9-7D97-48A4-8D86-27FB5F960824}" presName="rect1" presStyleLbl="bgShp"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Focused male engineer working at computer"/>
        </a:ext>
      </dgm:extLst>
    </dgm:pt>
    <dgm:pt modelId="{711F6585-8CCB-4EA3-BC99-32669C2A74BC}" type="pres">
      <dgm:prSet presAssocID="{0E3377B9-7D97-48A4-8D86-27FB5F960824}" presName="rect2" presStyleLbl="trBgShp" presStyleIdx="6" presStyleCnt="7">
        <dgm:presLayoutVars>
          <dgm:bulletEnabled val="1"/>
        </dgm:presLayoutVars>
      </dgm:prSet>
      <dgm:spPr/>
    </dgm:pt>
  </dgm:ptLst>
  <dgm:cxnLst>
    <dgm:cxn modelId="{FC0EA90A-5532-4CDF-B525-84721397DE5E}" srcId="{D0C1F0A7-2ACD-4754-928F-171928184A3E}" destId="{0E3377B9-7D97-48A4-8D86-27FB5F960824}" srcOrd="6" destOrd="0" parTransId="{EDB04725-9663-4FC5-9029-FC62F59FCDD1}" sibTransId="{A42090E8-B5D3-4126-8E71-5C1BFF3AEBDC}"/>
    <dgm:cxn modelId="{66087628-8FDA-4EBC-892A-F5AE0A9D797C}" type="presOf" srcId="{D0C1F0A7-2ACD-4754-928F-171928184A3E}" destId="{93EAFD67-8A39-44A3-A122-D1314771AEE4}" srcOrd="0" destOrd="0" presId="urn:microsoft.com/office/officeart/2008/layout/BendingPictureSemiTransparentText"/>
    <dgm:cxn modelId="{A944414A-080F-4FBF-A1F9-B5DDB010535D}" type="presOf" srcId="{5558C56B-5D65-4C06-B6BF-B667A88FBF74}" destId="{10225C52-36AB-4EB5-971B-9D2F94587C80}" srcOrd="0" destOrd="0" presId="urn:microsoft.com/office/officeart/2008/layout/BendingPictureSemiTransparentText"/>
    <dgm:cxn modelId="{84FFC573-0556-44F0-85CF-71C8356D26A1}" type="presOf" srcId="{1821CA5F-C509-4DE2-B301-D93F10ACF80B}" destId="{13BA78DF-7560-420D-9BC5-387B80CB6BE6}" srcOrd="0" destOrd="0" presId="urn:microsoft.com/office/officeart/2008/layout/BendingPictureSemiTransparentText"/>
    <dgm:cxn modelId="{D090B675-E814-4A5E-905A-8C06E9BEEE0C}" type="presOf" srcId="{CAE2B696-20B1-430D-85AD-2EB19A0C14AE}" destId="{25BF0FF0-E731-406D-82F2-9718C0D4613C}" srcOrd="0" destOrd="0" presId="urn:microsoft.com/office/officeart/2008/layout/BendingPictureSemiTransparentText"/>
    <dgm:cxn modelId="{2D6E0186-45FC-43B5-9FE4-1E711CD229AF}" type="presOf" srcId="{0E3377B9-7D97-48A4-8D86-27FB5F960824}" destId="{711F6585-8CCB-4EA3-BC99-32669C2A74BC}" srcOrd="0" destOrd="0" presId="urn:microsoft.com/office/officeart/2008/layout/BendingPictureSemiTransparentText"/>
    <dgm:cxn modelId="{C1826A86-BE42-4D46-B152-502E4FBB82A3}" type="presOf" srcId="{79602D5F-C778-427A-9004-A9D46133BC22}" destId="{F297D7F4-E9CE-4C3A-ADA5-EFC8D7F140B4}" srcOrd="0" destOrd="0" presId="urn:microsoft.com/office/officeart/2008/layout/BendingPictureSemiTransparentText"/>
    <dgm:cxn modelId="{CA1D1491-5A8C-4971-B526-3E7D2EE09D1C}" type="presOf" srcId="{6DC5F007-B75C-4D0A-826D-BC11CBCE897C}" destId="{5D43F5E9-288D-4688-AA58-6FAF26460E78}" srcOrd="0" destOrd="0" presId="urn:microsoft.com/office/officeart/2008/layout/BendingPictureSemiTransparentText"/>
    <dgm:cxn modelId="{9C5CF199-A321-4DF0-B6B4-03F6EF013851}" srcId="{D0C1F0A7-2ACD-4754-928F-171928184A3E}" destId="{1821CA5F-C509-4DE2-B301-D93F10ACF80B}" srcOrd="5" destOrd="0" parTransId="{9A80A23D-0F8F-4A81-9A8F-AF7CE4522CB8}" sibTransId="{CA2E07E4-3434-4E8A-8795-F336B65B2293}"/>
    <dgm:cxn modelId="{E1918A9B-F876-4B36-95F4-F9458E347A05}" srcId="{D0C1F0A7-2ACD-4754-928F-171928184A3E}" destId="{5558C56B-5D65-4C06-B6BF-B667A88FBF74}" srcOrd="4" destOrd="0" parTransId="{33C2FACF-5A6B-4BA7-87BD-D2231A226715}" sibTransId="{02FE5E99-B30D-4035-A575-B945FB1366F5}"/>
    <dgm:cxn modelId="{BFA4CEBB-21F6-41E7-9286-BE1AEAA3BF46}" srcId="{D0C1F0A7-2ACD-4754-928F-171928184A3E}" destId="{6DC5F007-B75C-4D0A-826D-BC11CBCE897C}" srcOrd="1" destOrd="0" parTransId="{588017D4-AD22-46D0-AE27-EB381902109D}" sibTransId="{8D6C372E-4FDC-4AA0-8BA9-CF11B662BEA3}"/>
    <dgm:cxn modelId="{655D3BC3-5A59-4F39-8FBC-F3DE55E403BD}" srcId="{D0C1F0A7-2ACD-4754-928F-171928184A3E}" destId="{87F1C3FD-DC7B-4923-AC48-D698C4020F32}" srcOrd="2" destOrd="0" parTransId="{7C47D1B3-11DF-4B1E-B51A-F2185AAC0D61}" sibTransId="{7F42E684-EB81-42B3-BA1C-B851EB57386E}"/>
    <dgm:cxn modelId="{D26DFEC9-C4E0-40F2-8A0F-BE4E8F92FE29}" type="presOf" srcId="{87F1C3FD-DC7B-4923-AC48-D698C4020F32}" destId="{9A3A5BBA-583D-485A-BE5A-495762B3953A}" srcOrd="0" destOrd="0" presId="urn:microsoft.com/office/officeart/2008/layout/BendingPictureSemiTransparentText"/>
    <dgm:cxn modelId="{DC8D58F2-B844-4B76-80C0-9D2EC2F403DD}" srcId="{D0C1F0A7-2ACD-4754-928F-171928184A3E}" destId="{79602D5F-C778-427A-9004-A9D46133BC22}" srcOrd="0" destOrd="0" parTransId="{708A61F5-35D5-4A3A-9E3F-CCDB6540B67A}" sibTransId="{FC1900F2-3B14-4A37-923D-5CF79EC4D048}"/>
    <dgm:cxn modelId="{C46AF6FC-DC2A-448D-98CD-8FDF63C8FAC7}" srcId="{D0C1F0A7-2ACD-4754-928F-171928184A3E}" destId="{CAE2B696-20B1-430D-85AD-2EB19A0C14AE}" srcOrd="3" destOrd="0" parTransId="{FBDD9142-C186-4F4E-B9D7-17605F6F1700}" sibTransId="{2AF2CD03-A23C-45E7-9842-9F9A0533E199}"/>
    <dgm:cxn modelId="{4D8C7DFD-88ED-46FD-84CC-BA516756815D}" type="presParOf" srcId="{93EAFD67-8A39-44A3-A122-D1314771AEE4}" destId="{F0E53227-3928-43A3-8A27-1788DEE9DE57}" srcOrd="0" destOrd="0" presId="urn:microsoft.com/office/officeart/2008/layout/BendingPictureSemiTransparentText"/>
    <dgm:cxn modelId="{35766078-8F8C-4A77-9AB6-0B816B8FC674}" type="presParOf" srcId="{F0E53227-3928-43A3-8A27-1788DEE9DE57}" destId="{ABF6CDF4-166E-4BD4-9AAA-82BC8E499B80}" srcOrd="0" destOrd="0" presId="urn:microsoft.com/office/officeart/2008/layout/BendingPictureSemiTransparentText"/>
    <dgm:cxn modelId="{B4A7B9E4-0888-4500-8F1F-9CD6A0658AA8}" type="presParOf" srcId="{F0E53227-3928-43A3-8A27-1788DEE9DE57}" destId="{F297D7F4-E9CE-4C3A-ADA5-EFC8D7F140B4}" srcOrd="1" destOrd="0" presId="urn:microsoft.com/office/officeart/2008/layout/BendingPictureSemiTransparentText"/>
    <dgm:cxn modelId="{2422B6D0-E1C9-4647-A926-287CC7D0825B}" type="presParOf" srcId="{93EAFD67-8A39-44A3-A122-D1314771AEE4}" destId="{6E07AD53-5142-4C93-81F4-5BB0996065C0}" srcOrd="1" destOrd="0" presId="urn:microsoft.com/office/officeart/2008/layout/BendingPictureSemiTransparentText"/>
    <dgm:cxn modelId="{60D867B0-35BE-432F-B640-29007F0B9544}" type="presParOf" srcId="{93EAFD67-8A39-44A3-A122-D1314771AEE4}" destId="{44609F88-710C-4020-82E3-8764D23AE3FC}" srcOrd="2" destOrd="0" presId="urn:microsoft.com/office/officeart/2008/layout/BendingPictureSemiTransparentText"/>
    <dgm:cxn modelId="{A1CE4B2E-7102-4F33-897D-4B933D7D1E76}" type="presParOf" srcId="{44609F88-710C-4020-82E3-8764D23AE3FC}" destId="{54771654-51D8-446C-AE8A-4D08635EAC6E}" srcOrd="0" destOrd="0" presId="urn:microsoft.com/office/officeart/2008/layout/BendingPictureSemiTransparentText"/>
    <dgm:cxn modelId="{00FF0B2C-BBB2-4894-9F33-9B481B8DFC1B}" type="presParOf" srcId="{44609F88-710C-4020-82E3-8764D23AE3FC}" destId="{5D43F5E9-288D-4688-AA58-6FAF26460E78}" srcOrd="1" destOrd="0" presId="urn:microsoft.com/office/officeart/2008/layout/BendingPictureSemiTransparentText"/>
    <dgm:cxn modelId="{C4DECB5C-1F32-4108-88D3-5BA978A0A720}" type="presParOf" srcId="{93EAFD67-8A39-44A3-A122-D1314771AEE4}" destId="{29BDC92E-3F1D-43C6-88B3-5A6922210DAA}" srcOrd="3" destOrd="0" presId="urn:microsoft.com/office/officeart/2008/layout/BendingPictureSemiTransparentText"/>
    <dgm:cxn modelId="{98D85118-7D4C-46CE-AC61-F3B03C8F1DA8}" type="presParOf" srcId="{93EAFD67-8A39-44A3-A122-D1314771AEE4}" destId="{EAF2D15C-A8FD-46D8-96BC-0681721697F6}" srcOrd="4" destOrd="0" presId="urn:microsoft.com/office/officeart/2008/layout/BendingPictureSemiTransparentText"/>
    <dgm:cxn modelId="{4D08EC84-AB3E-4871-9A31-FD5EC1993FF2}" type="presParOf" srcId="{EAF2D15C-A8FD-46D8-96BC-0681721697F6}" destId="{CE8A49F1-E896-4BB3-A84E-C21909B52DAB}" srcOrd="0" destOrd="0" presId="urn:microsoft.com/office/officeart/2008/layout/BendingPictureSemiTransparentText"/>
    <dgm:cxn modelId="{0F621DC7-2DBF-450F-8443-41F9015F7B38}" type="presParOf" srcId="{EAF2D15C-A8FD-46D8-96BC-0681721697F6}" destId="{9A3A5BBA-583D-485A-BE5A-495762B3953A}" srcOrd="1" destOrd="0" presId="urn:microsoft.com/office/officeart/2008/layout/BendingPictureSemiTransparentText"/>
    <dgm:cxn modelId="{29D35E66-AA30-42A8-B0FF-2B7D2EDB9715}" type="presParOf" srcId="{93EAFD67-8A39-44A3-A122-D1314771AEE4}" destId="{281207B7-0482-4E27-80DF-BAD2789F8AAA}" srcOrd="5" destOrd="0" presId="urn:microsoft.com/office/officeart/2008/layout/BendingPictureSemiTransparentText"/>
    <dgm:cxn modelId="{55DE2621-C30F-4CDE-A976-10262E28AC73}" type="presParOf" srcId="{93EAFD67-8A39-44A3-A122-D1314771AEE4}" destId="{3F64C02A-73B8-400C-B390-098E9CEED3B8}" srcOrd="6" destOrd="0" presId="urn:microsoft.com/office/officeart/2008/layout/BendingPictureSemiTransparentText"/>
    <dgm:cxn modelId="{0EFA1B65-B523-493F-B226-0209F638AD49}" type="presParOf" srcId="{3F64C02A-73B8-400C-B390-098E9CEED3B8}" destId="{579DF987-BE17-41DC-8466-9991CAB85E8C}" srcOrd="0" destOrd="0" presId="urn:microsoft.com/office/officeart/2008/layout/BendingPictureSemiTransparentText"/>
    <dgm:cxn modelId="{4AB54E02-021F-4873-A062-8ECD270A64E7}" type="presParOf" srcId="{3F64C02A-73B8-400C-B390-098E9CEED3B8}" destId="{25BF0FF0-E731-406D-82F2-9718C0D4613C}" srcOrd="1" destOrd="0" presId="urn:microsoft.com/office/officeart/2008/layout/BendingPictureSemiTransparentText"/>
    <dgm:cxn modelId="{FE2C731D-8C65-447F-8573-907D6CBAF517}" type="presParOf" srcId="{93EAFD67-8A39-44A3-A122-D1314771AEE4}" destId="{1141E7F2-D95A-4B83-8657-B8F4A1554B20}" srcOrd="7" destOrd="0" presId="urn:microsoft.com/office/officeart/2008/layout/BendingPictureSemiTransparentText"/>
    <dgm:cxn modelId="{4DA92423-6845-4AD3-8FF3-BD509CC62C6D}" type="presParOf" srcId="{93EAFD67-8A39-44A3-A122-D1314771AEE4}" destId="{56E279B4-3CEA-40F2-A63F-C3AEC620B41B}" srcOrd="8" destOrd="0" presId="urn:microsoft.com/office/officeart/2008/layout/BendingPictureSemiTransparentText"/>
    <dgm:cxn modelId="{1B4FE08C-18FF-4162-82F0-43356C0D96BE}" type="presParOf" srcId="{56E279B4-3CEA-40F2-A63F-C3AEC620B41B}" destId="{4BC0CB24-0AC6-4DF0-8C10-80350E593F5E}" srcOrd="0" destOrd="0" presId="urn:microsoft.com/office/officeart/2008/layout/BendingPictureSemiTransparentText"/>
    <dgm:cxn modelId="{87330785-44EA-41DA-8D1F-18BC1D64C754}" type="presParOf" srcId="{56E279B4-3CEA-40F2-A63F-C3AEC620B41B}" destId="{10225C52-36AB-4EB5-971B-9D2F94587C80}" srcOrd="1" destOrd="0" presId="urn:microsoft.com/office/officeart/2008/layout/BendingPictureSemiTransparentText"/>
    <dgm:cxn modelId="{54B21674-9825-433A-946A-C501A386B787}" type="presParOf" srcId="{93EAFD67-8A39-44A3-A122-D1314771AEE4}" destId="{B52A3404-DC70-406B-A004-EEC3F617E879}" srcOrd="9" destOrd="0" presId="urn:microsoft.com/office/officeart/2008/layout/BendingPictureSemiTransparentText"/>
    <dgm:cxn modelId="{0CC80EE9-B0F0-4A6D-B0C5-9F63892E98C9}" type="presParOf" srcId="{93EAFD67-8A39-44A3-A122-D1314771AEE4}" destId="{61F380D3-5D24-48B8-B3D5-C71E031B4366}" srcOrd="10" destOrd="0" presId="urn:microsoft.com/office/officeart/2008/layout/BendingPictureSemiTransparentText"/>
    <dgm:cxn modelId="{242B21EF-24E8-4924-B3B7-F33D34271F34}" type="presParOf" srcId="{61F380D3-5D24-48B8-B3D5-C71E031B4366}" destId="{73A9C49B-C4B0-4ABD-A2A0-F85B0DF24E6D}" srcOrd="0" destOrd="0" presId="urn:microsoft.com/office/officeart/2008/layout/BendingPictureSemiTransparentText"/>
    <dgm:cxn modelId="{1AC6B794-BC18-4E36-BA46-C62FECD68B88}" type="presParOf" srcId="{61F380D3-5D24-48B8-B3D5-C71E031B4366}" destId="{13BA78DF-7560-420D-9BC5-387B80CB6BE6}" srcOrd="1" destOrd="0" presId="urn:microsoft.com/office/officeart/2008/layout/BendingPictureSemiTransparentText"/>
    <dgm:cxn modelId="{46C1F83A-6617-4008-AB11-4984C64E581D}" type="presParOf" srcId="{93EAFD67-8A39-44A3-A122-D1314771AEE4}" destId="{5780218D-271E-4FED-B385-555253554694}" srcOrd="11" destOrd="0" presId="urn:microsoft.com/office/officeart/2008/layout/BendingPictureSemiTransparentText"/>
    <dgm:cxn modelId="{E9C63A53-76D7-4A13-BFE8-B6339E56ADC9}" type="presParOf" srcId="{93EAFD67-8A39-44A3-A122-D1314771AEE4}" destId="{A1D3B7B8-C40A-4DCE-9D94-B457C2E222DE}" srcOrd="12" destOrd="0" presId="urn:microsoft.com/office/officeart/2008/layout/BendingPictureSemiTransparentText"/>
    <dgm:cxn modelId="{233F6D62-0149-4A82-8A66-928A6D83205D}" type="presParOf" srcId="{A1D3B7B8-C40A-4DCE-9D94-B457C2E222DE}" destId="{3F015859-D580-4058-BEBA-E07A2797A5DA}" srcOrd="0" destOrd="0" presId="urn:microsoft.com/office/officeart/2008/layout/BendingPictureSemiTransparentText"/>
    <dgm:cxn modelId="{3984D073-B6FA-4A2D-A7E0-3A0D95B719D3}" type="presParOf" srcId="{A1D3B7B8-C40A-4DCE-9D94-B457C2E222DE}" destId="{711F6585-8CCB-4EA3-BC99-32669C2A74BC}"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FB910-0194-4DCF-9659-2AD0165636C0}">
      <dsp:nvSpPr>
        <dsp:cNvPr id="0" name=""/>
        <dsp:cNvSpPr/>
      </dsp:nvSpPr>
      <dsp:spPr>
        <a:xfrm>
          <a:off x="1345" y="770"/>
          <a:ext cx="3741309" cy="84693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cap="small" baseline="0" dirty="0">
              <a:solidFill>
                <a:schemeClr val="bg1"/>
              </a:solidFill>
              <a:latin typeface="Gadugi" panose="020B0502040204020203" pitchFamily="34" charset="0"/>
              <a:ea typeface="Gadugi" panose="020B0502040204020203" pitchFamily="34" charset="0"/>
            </a:rPr>
            <a:t>Solution Delivery</a:t>
          </a:r>
          <a:endParaRPr lang="en-CA" sz="1600" b="1" i="1" kern="1200" cap="small" baseline="0" dirty="0">
            <a:solidFill>
              <a:schemeClr val="bg1"/>
            </a:solidFill>
            <a:latin typeface="Gadugi" panose="020B0502040204020203" pitchFamily="34" charset="0"/>
            <a:ea typeface="Gadugi" panose="020B0502040204020203" pitchFamily="34" charset="0"/>
          </a:endParaRPr>
        </a:p>
      </dsp:txBody>
      <dsp:txXfrm>
        <a:off x="26151" y="25576"/>
        <a:ext cx="3691697" cy="797319"/>
      </dsp:txXfrm>
    </dsp:sp>
    <dsp:sp modelId="{A0774368-314F-4B52-960E-6E183DEE7C31}">
      <dsp:nvSpPr>
        <dsp:cNvPr id="0" name=""/>
        <dsp:cNvSpPr/>
      </dsp:nvSpPr>
      <dsp:spPr>
        <a:xfrm>
          <a:off x="1345" y="947005"/>
          <a:ext cx="1180968" cy="840384"/>
        </a:xfrm>
        <a:prstGeom prst="roundRect">
          <a:avLst>
            <a:gd name="adj" fmla="val 10000"/>
          </a:avLst>
        </a:prstGeom>
        <a:solidFill>
          <a:srgbClr val="3E4DB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Information Extraction</a:t>
          </a:r>
        </a:p>
      </dsp:txBody>
      <dsp:txXfrm>
        <a:off x="25959" y="971619"/>
        <a:ext cx="1131740" cy="791156"/>
      </dsp:txXfrm>
    </dsp:sp>
    <dsp:sp modelId="{81145A6C-008E-49D2-8F5D-484F5BC15787}">
      <dsp:nvSpPr>
        <dsp:cNvPr id="0" name=""/>
        <dsp:cNvSpPr/>
      </dsp:nvSpPr>
      <dsp:spPr>
        <a:xfrm>
          <a:off x="1281515" y="947005"/>
          <a:ext cx="1180968" cy="840384"/>
        </a:xfrm>
        <a:prstGeom prst="roundRect">
          <a:avLst>
            <a:gd name="adj" fmla="val 10000"/>
          </a:avLst>
        </a:prstGeom>
        <a:solidFill>
          <a:srgbClr val="3E4DB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Text</a:t>
          </a:r>
          <a:br>
            <a:rPr lang="en-CA" sz="1000" b="1" kern="1200" cap="small" baseline="0" dirty="0">
              <a:solidFill>
                <a:prstClr val="white"/>
              </a:solidFill>
              <a:latin typeface="Gadugi" panose="020B0502040204020203" pitchFamily="34" charset="0"/>
              <a:ea typeface="Gadugi" panose="020B0502040204020203" pitchFamily="34" charset="0"/>
              <a:cs typeface="+mn-cs"/>
            </a:rPr>
          </a:br>
          <a:r>
            <a:rPr lang="en-CA" sz="1000" b="1" kern="1200" cap="small" baseline="0" dirty="0">
              <a:solidFill>
                <a:prstClr val="white"/>
              </a:solidFill>
              <a:latin typeface="Gadugi" panose="020B0502040204020203" pitchFamily="34" charset="0"/>
              <a:ea typeface="Gadugi" panose="020B0502040204020203" pitchFamily="34" charset="0"/>
              <a:cs typeface="+mn-cs"/>
            </a:rPr>
            <a:t>Analytics</a:t>
          </a:r>
        </a:p>
      </dsp:txBody>
      <dsp:txXfrm>
        <a:off x="1306129" y="971619"/>
        <a:ext cx="1131740" cy="791156"/>
      </dsp:txXfrm>
    </dsp:sp>
    <dsp:sp modelId="{4896F2B0-98BC-4B80-A567-8A60F22530C2}">
      <dsp:nvSpPr>
        <dsp:cNvPr id="0" name=""/>
        <dsp:cNvSpPr/>
      </dsp:nvSpPr>
      <dsp:spPr>
        <a:xfrm>
          <a:off x="2561685" y="947005"/>
          <a:ext cx="1180968" cy="840384"/>
        </a:xfrm>
        <a:prstGeom prst="roundRect">
          <a:avLst>
            <a:gd name="adj" fmla="val 10000"/>
          </a:avLst>
        </a:prstGeom>
        <a:solidFill>
          <a:srgbClr val="3E4DB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Image Analytics &amp; Applied AI</a:t>
          </a:r>
        </a:p>
      </dsp:txBody>
      <dsp:txXfrm>
        <a:off x="2586299" y="971619"/>
        <a:ext cx="1131740" cy="791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FB910-0194-4DCF-9659-2AD0165636C0}">
      <dsp:nvSpPr>
        <dsp:cNvPr id="0" name=""/>
        <dsp:cNvSpPr/>
      </dsp:nvSpPr>
      <dsp:spPr>
        <a:xfrm>
          <a:off x="0" y="0"/>
          <a:ext cx="3741309" cy="84693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cap="small" baseline="0" dirty="0">
              <a:solidFill>
                <a:schemeClr val="bg1"/>
              </a:solidFill>
              <a:latin typeface="Gadugi" panose="020B0502040204020203" pitchFamily="34" charset="0"/>
              <a:ea typeface="Gadugi" panose="020B0502040204020203" pitchFamily="34" charset="0"/>
            </a:rPr>
            <a:t>Methods, Quality &amp; Research</a:t>
          </a:r>
          <a:endParaRPr lang="en-CA" sz="1600" b="1" i="0" kern="1200" cap="small" baseline="0" dirty="0">
            <a:solidFill>
              <a:schemeClr val="bg1"/>
            </a:solidFill>
            <a:latin typeface="Gadugi" panose="020B0502040204020203" pitchFamily="34" charset="0"/>
            <a:ea typeface="Gadugi" panose="020B0502040204020203" pitchFamily="34" charset="0"/>
          </a:endParaRPr>
        </a:p>
      </dsp:txBody>
      <dsp:txXfrm>
        <a:off x="24806" y="24806"/>
        <a:ext cx="3691697" cy="797319"/>
      </dsp:txXfrm>
    </dsp:sp>
    <dsp:sp modelId="{D11130C2-0BB9-46F8-A4BB-7A4E4D8C238D}">
      <dsp:nvSpPr>
        <dsp:cNvPr id="0" name=""/>
        <dsp:cNvSpPr/>
      </dsp:nvSpPr>
      <dsp:spPr>
        <a:xfrm>
          <a:off x="1345" y="947005"/>
          <a:ext cx="1180968" cy="840384"/>
        </a:xfrm>
        <a:prstGeom prst="roundRect">
          <a:avLst>
            <a:gd name="adj" fmla="val 10000"/>
          </a:avLst>
        </a:prstGeom>
        <a:solidFill>
          <a:srgbClr val="4F186B"/>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Model Quality &amp; Validation</a:t>
          </a:r>
        </a:p>
      </dsp:txBody>
      <dsp:txXfrm>
        <a:off x="25959" y="971619"/>
        <a:ext cx="1131740" cy="791156"/>
      </dsp:txXfrm>
    </dsp:sp>
    <dsp:sp modelId="{26426101-D6BF-4318-9152-0B035CB1C866}">
      <dsp:nvSpPr>
        <dsp:cNvPr id="0" name=""/>
        <dsp:cNvSpPr/>
      </dsp:nvSpPr>
      <dsp:spPr>
        <a:xfrm>
          <a:off x="1281515" y="947005"/>
          <a:ext cx="1180968" cy="840384"/>
        </a:xfrm>
        <a:prstGeom prst="roundRect">
          <a:avLst>
            <a:gd name="adj" fmla="val 10000"/>
          </a:avLst>
        </a:prstGeom>
        <a:solidFill>
          <a:srgbClr val="4F186B"/>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Responsible Machine Learning</a:t>
          </a:r>
        </a:p>
      </dsp:txBody>
      <dsp:txXfrm>
        <a:off x="1306129" y="971619"/>
        <a:ext cx="1131740" cy="791156"/>
      </dsp:txXfrm>
    </dsp:sp>
    <dsp:sp modelId="{5ECE6036-E645-465C-8E14-17F133C9C259}">
      <dsp:nvSpPr>
        <dsp:cNvPr id="0" name=""/>
        <dsp:cNvSpPr/>
      </dsp:nvSpPr>
      <dsp:spPr>
        <a:xfrm>
          <a:off x="2561685" y="947005"/>
          <a:ext cx="1180968" cy="840384"/>
        </a:xfrm>
        <a:prstGeom prst="roundRect">
          <a:avLst>
            <a:gd name="adj" fmla="val 10000"/>
          </a:avLst>
        </a:prstGeom>
        <a:solidFill>
          <a:srgbClr val="4F186B"/>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prstClr val="white"/>
              </a:solidFill>
              <a:latin typeface="Gadugi" panose="020B0502040204020203" pitchFamily="34" charset="0"/>
              <a:ea typeface="Gadugi" panose="020B0502040204020203" pitchFamily="34" charset="0"/>
              <a:cs typeface="+mn-cs"/>
            </a:rPr>
            <a:t>Privacy Enhancing Technologies</a:t>
          </a:r>
        </a:p>
      </dsp:txBody>
      <dsp:txXfrm>
        <a:off x="2586299" y="971619"/>
        <a:ext cx="1131740" cy="791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FB910-0194-4DCF-9659-2AD0165636C0}">
      <dsp:nvSpPr>
        <dsp:cNvPr id="0" name=""/>
        <dsp:cNvSpPr/>
      </dsp:nvSpPr>
      <dsp:spPr>
        <a:xfrm>
          <a:off x="1345" y="6"/>
          <a:ext cx="3741309" cy="842347"/>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cap="small" baseline="0" dirty="0">
              <a:solidFill>
                <a:schemeClr val="tx1"/>
              </a:solidFill>
              <a:latin typeface="Gadugi" panose="020B0502040204020203" pitchFamily="34" charset="0"/>
              <a:ea typeface="Gadugi" panose="020B0502040204020203" pitchFamily="34" charset="0"/>
            </a:rPr>
            <a:t>Capacity Development &amp;</a:t>
          </a:r>
          <a:br>
            <a:rPr lang="en-CA" sz="1600" b="1" kern="1200" cap="small" baseline="0" dirty="0">
              <a:solidFill>
                <a:schemeClr val="tx1"/>
              </a:solidFill>
              <a:latin typeface="Gadugi" panose="020B0502040204020203" pitchFamily="34" charset="0"/>
              <a:ea typeface="Gadugi" panose="020B0502040204020203" pitchFamily="34" charset="0"/>
            </a:rPr>
          </a:br>
          <a:r>
            <a:rPr lang="en-CA" sz="1600" b="1" kern="1200" cap="small" baseline="0" dirty="0">
              <a:solidFill>
                <a:schemeClr val="tx1"/>
              </a:solidFill>
              <a:latin typeface="Gadugi" panose="020B0502040204020203" pitchFamily="34" charset="0"/>
              <a:ea typeface="Gadugi" panose="020B0502040204020203" pitchFamily="34" charset="0"/>
            </a:rPr>
            <a:t>Analytical Diversification</a:t>
          </a:r>
          <a:endParaRPr lang="en-CA" sz="1600" b="1" i="0" kern="1200" cap="small" baseline="0" dirty="0">
            <a:solidFill>
              <a:schemeClr val="tx1"/>
            </a:solidFill>
            <a:latin typeface="Gadugi" panose="020B0502040204020203" pitchFamily="34" charset="0"/>
            <a:ea typeface="Gadugi" panose="020B0502040204020203" pitchFamily="34" charset="0"/>
          </a:endParaRPr>
        </a:p>
      </dsp:txBody>
      <dsp:txXfrm>
        <a:off x="26017" y="24678"/>
        <a:ext cx="3691965" cy="793003"/>
      </dsp:txXfrm>
    </dsp:sp>
    <dsp:sp modelId="{8A326BFB-699E-4F8D-98B6-2AE716931687}">
      <dsp:nvSpPr>
        <dsp:cNvPr id="0" name=""/>
        <dsp:cNvSpPr/>
      </dsp:nvSpPr>
      <dsp:spPr>
        <a:xfrm>
          <a:off x="4997" y="938791"/>
          <a:ext cx="1178663" cy="849362"/>
        </a:xfrm>
        <a:prstGeom prst="roundRect">
          <a:avLst>
            <a:gd name="adj" fmla="val 10000"/>
          </a:avLst>
        </a:prstGeom>
        <a:solidFill>
          <a:srgbClr val="F1CA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srgbClr val="1A1616"/>
              </a:solidFill>
              <a:latin typeface="Gadugi" panose="020B0502040204020203" pitchFamily="34" charset="0"/>
              <a:ea typeface="Gadugi" panose="020B0502040204020203" pitchFamily="34" charset="0"/>
              <a:cs typeface="+mn-cs"/>
            </a:rPr>
            <a:t>Partnerships &amp; Operations Management</a:t>
          </a:r>
        </a:p>
      </dsp:txBody>
      <dsp:txXfrm>
        <a:off x="29874" y="963668"/>
        <a:ext cx="1128909" cy="799608"/>
      </dsp:txXfrm>
    </dsp:sp>
    <dsp:sp modelId="{B49F0001-C242-4197-BED4-49167B92863C}">
      <dsp:nvSpPr>
        <dsp:cNvPr id="0" name=""/>
        <dsp:cNvSpPr/>
      </dsp:nvSpPr>
      <dsp:spPr>
        <a:xfrm>
          <a:off x="1282668" y="938791"/>
          <a:ext cx="1178663" cy="849362"/>
        </a:xfrm>
        <a:prstGeom prst="roundRect">
          <a:avLst>
            <a:gd name="adj" fmla="val 10000"/>
          </a:avLst>
        </a:prstGeom>
        <a:solidFill>
          <a:srgbClr val="F1CA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000" b="1" kern="1200" cap="small" baseline="0" dirty="0">
              <a:solidFill>
                <a:srgbClr val="1A1616"/>
              </a:solidFill>
              <a:latin typeface="Gadugi" panose="020B0502040204020203" pitchFamily="34" charset="0"/>
              <a:ea typeface="Gadugi" panose="020B0502040204020203" pitchFamily="34" charset="0"/>
              <a:cs typeface="+mn-cs"/>
            </a:rPr>
            <a:t>Competencies &amp; Recruitment</a:t>
          </a:r>
        </a:p>
      </dsp:txBody>
      <dsp:txXfrm>
        <a:off x="1307545" y="963668"/>
        <a:ext cx="1128909" cy="799608"/>
      </dsp:txXfrm>
    </dsp:sp>
    <dsp:sp modelId="{E8A26C3D-8120-42DC-9473-9C2A066B49EF}">
      <dsp:nvSpPr>
        <dsp:cNvPr id="0" name=""/>
        <dsp:cNvSpPr/>
      </dsp:nvSpPr>
      <dsp:spPr>
        <a:xfrm>
          <a:off x="2560339" y="938791"/>
          <a:ext cx="1178663" cy="849362"/>
        </a:xfrm>
        <a:prstGeom prst="roundRect">
          <a:avLst>
            <a:gd name="adj" fmla="val 10000"/>
          </a:avLst>
        </a:prstGeom>
        <a:solidFill>
          <a:srgbClr val="F1CA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000" b="1" kern="1200" cap="small" baseline="0" dirty="0">
              <a:solidFill>
                <a:srgbClr val="1A1616"/>
              </a:solidFill>
              <a:latin typeface="Gadugi" panose="020B0502040204020203" pitchFamily="34" charset="0"/>
              <a:ea typeface="Gadugi" panose="020B0502040204020203" pitchFamily="34" charset="0"/>
              <a:cs typeface="+mn-cs"/>
            </a:rPr>
            <a:t>Surge Team</a:t>
          </a:r>
          <a:endParaRPr lang="en-CA" sz="1000" b="1" kern="1200" cap="small" baseline="0" dirty="0">
            <a:solidFill>
              <a:srgbClr val="1A1616"/>
            </a:solidFill>
            <a:latin typeface="Gadugi" panose="020B0502040204020203" pitchFamily="34" charset="0"/>
            <a:ea typeface="Gadugi" panose="020B0502040204020203" pitchFamily="34" charset="0"/>
            <a:cs typeface="+mn-cs"/>
          </a:endParaRPr>
        </a:p>
      </dsp:txBody>
      <dsp:txXfrm>
        <a:off x="2585216" y="963668"/>
        <a:ext cx="1128909" cy="7996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6CDF4-166E-4BD4-9AAA-82BC8E499B80}">
      <dsp:nvSpPr>
        <dsp:cNvPr id="0" name=""/>
        <dsp:cNvSpPr/>
      </dsp:nvSpPr>
      <dsp:spPr>
        <a:xfrm>
          <a:off x="2721" y="44375"/>
          <a:ext cx="2253483" cy="19315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F297D7F4-E9CE-4C3A-ADA5-EFC8D7F140B4}">
      <dsp:nvSpPr>
        <dsp:cNvPr id="0" name=""/>
        <dsp:cNvSpPr/>
      </dsp:nvSpPr>
      <dsp:spPr>
        <a:xfrm>
          <a:off x="2721" y="139642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kern="1200" dirty="0"/>
            <a:t>Privacy</a:t>
          </a:r>
        </a:p>
      </dsp:txBody>
      <dsp:txXfrm>
        <a:off x="2721" y="1396426"/>
        <a:ext cx="2253483" cy="463560"/>
      </dsp:txXfrm>
    </dsp:sp>
    <dsp:sp modelId="{54771654-51D8-446C-AE8A-4D08635EAC6E}">
      <dsp:nvSpPr>
        <dsp:cNvPr id="0" name=""/>
        <dsp:cNvSpPr/>
      </dsp:nvSpPr>
      <dsp:spPr>
        <a:xfrm>
          <a:off x="2486053" y="44375"/>
          <a:ext cx="2253483" cy="193150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5D43F5E9-288D-4688-AA58-6FAF26460E78}">
      <dsp:nvSpPr>
        <dsp:cNvPr id="0" name=""/>
        <dsp:cNvSpPr/>
      </dsp:nvSpPr>
      <dsp:spPr>
        <a:xfrm>
          <a:off x="2486053" y="139642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b="1" kern="1200" dirty="0"/>
            <a:t>Methodology</a:t>
          </a:r>
        </a:p>
      </dsp:txBody>
      <dsp:txXfrm>
        <a:off x="2486053" y="1396426"/>
        <a:ext cx="2253483" cy="463560"/>
      </dsp:txXfrm>
    </dsp:sp>
    <dsp:sp modelId="{CE8A49F1-E896-4BB3-A84E-C21909B52DAB}">
      <dsp:nvSpPr>
        <dsp:cNvPr id="0" name=""/>
        <dsp:cNvSpPr/>
      </dsp:nvSpPr>
      <dsp:spPr>
        <a:xfrm>
          <a:off x="4969384" y="44375"/>
          <a:ext cx="2253483" cy="193150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9A3A5BBA-583D-485A-BE5A-495762B3953A}">
      <dsp:nvSpPr>
        <dsp:cNvPr id="0" name=""/>
        <dsp:cNvSpPr/>
      </dsp:nvSpPr>
      <dsp:spPr>
        <a:xfrm>
          <a:off x="4969384" y="139642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kern="1200" dirty="0"/>
            <a:t>Cybersecurity</a:t>
          </a:r>
        </a:p>
      </dsp:txBody>
      <dsp:txXfrm>
        <a:off x="4969384" y="1396426"/>
        <a:ext cx="2253483" cy="463560"/>
      </dsp:txXfrm>
    </dsp:sp>
    <dsp:sp modelId="{579DF987-BE17-41DC-8466-9991CAB85E8C}">
      <dsp:nvSpPr>
        <dsp:cNvPr id="0" name=""/>
        <dsp:cNvSpPr/>
      </dsp:nvSpPr>
      <dsp:spPr>
        <a:xfrm>
          <a:off x="7452716" y="44375"/>
          <a:ext cx="2253483" cy="19315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25BF0FF0-E731-406D-82F2-9718C0D4613C}">
      <dsp:nvSpPr>
        <dsp:cNvPr id="0" name=""/>
        <dsp:cNvSpPr/>
      </dsp:nvSpPr>
      <dsp:spPr>
        <a:xfrm>
          <a:off x="7452716" y="139642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kern="1200" dirty="0"/>
            <a:t>Reputational</a:t>
          </a:r>
        </a:p>
      </dsp:txBody>
      <dsp:txXfrm>
        <a:off x="7452716" y="1396426"/>
        <a:ext cx="2253483" cy="463560"/>
      </dsp:txXfrm>
    </dsp:sp>
    <dsp:sp modelId="{4BC0CB24-0AC6-4DF0-8C10-80350E593F5E}">
      <dsp:nvSpPr>
        <dsp:cNvPr id="0" name=""/>
        <dsp:cNvSpPr/>
      </dsp:nvSpPr>
      <dsp:spPr>
        <a:xfrm>
          <a:off x="1244387" y="2201225"/>
          <a:ext cx="2253483" cy="193150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10225C52-36AB-4EB5-971B-9D2F94587C80}">
      <dsp:nvSpPr>
        <dsp:cNvPr id="0" name=""/>
        <dsp:cNvSpPr/>
      </dsp:nvSpPr>
      <dsp:spPr>
        <a:xfrm>
          <a:off x="1244387" y="355327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b="1" kern="1200" dirty="0"/>
            <a:t>IT Development</a:t>
          </a:r>
        </a:p>
      </dsp:txBody>
      <dsp:txXfrm>
        <a:off x="1244387" y="3553276"/>
        <a:ext cx="2253483" cy="463560"/>
      </dsp:txXfrm>
    </dsp:sp>
    <dsp:sp modelId="{73A9C49B-C4B0-4ABD-A2A0-F85B0DF24E6D}">
      <dsp:nvSpPr>
        <dsp:cNvPr id="0" name=""/>
        <dsp:cNvSpPr/>
      </dsp:nvSpPr>
      <dsp:spPr>
        <a:xfrm>
          <a:off x="3727718" y="2201225"/>
          <a:ext cx="2253483" cy="193150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13BA78DF-7560-420D-9BC5-387B80CB6BE6}">
      <dsp:nvSpPr>
        <dsp:cNvPr id="0" name=""/>
        <dsp:cNvSpPr/>
      </dsp:nvSpPr>
      <dsp:spPr>
        <a:xfrm>
          <a:off x="3727718" y="355327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b="1" kern="1200" dirty="0"/>
            <a:t>Project Management</a:t>
          </a:r>
        </a:p>
      </dsp:txBody>
      <dsp:txXfrm>
        <a:off x="3727718" y="3553276"/>
        <a:ext cx="2253483" cy="463560"/>
      </dsp:txXfrm>
    </dsp:sp>
    <dsp:sp modelId="{3F015859-D580-4058-BEBA-E07A2797A5DA}">
      <dsp:nvSpPr>
        <dsp:cNvPr id="0" name=""/>
        <dsp:cNvSpPr/>
      </dsp:nvSpPr>
      <dsp:spPr>
        <a:xfrm>
          <a:off x="6211050" y="2201225"/>
          <a:ext cx="2253483" cy="193150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711F6585-8CCB-4EA3-BC99-32669C2A74BC}">
      <dsp:nvSpPr>
        <dsp:cNvPr id="0" name=""/>
        <dsp:cNvSpPr/>
      </dsp:nvSpPr>
      <dsp:spPr>
        <a:xfrm>
          <a:off x="6211050" y="3553276"/>
          <a:ext cx="2253483" cy="46356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CA" sz="1600" b="1" kern="1200" dirty="0"/>
            <a:t>IT Solution Maintenance</a:t>
          </a:r>
        </a:p>
      </dsp:txBody>
      <dsp:txXfrm>
        <a:off x="6211050" y="3553276"/>
        <a:ext cx="2253483" cy="4635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2C67FB-805A-606F-45C7-6963825E6BF7}"/>
              </a:ext>
            </a:extLst>
          </p:cNvPr>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a:extLst>
              <a:ext uri="{FF2B5EF4-FFF2-40B4-BE49-F238E27FC236}">
                <a16:creationId xmlns:a16="http://schemas.microsoft.com/office/drawing/2014/main" id="{62A76A0E-4A82-9868-8C20-E3E4EBC1B397}"/>
              </a:ext>
            </a:extLst>
          </p:cNvPr>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3EC57B3E-ABE8-46FC-B247-65D78F15B93A}" type="datetimeFigureOut">
              <a:rPr lang="en-CA" smtClean="0"/>
              <a:t>2023-08-08</a:t>
            </a:fld>
            <a:endParaRPr lang="en-CA" dirty="0"/>
          </a:p>
        </p:txBody>
      </p:sp>
      <p:sp>
        <p:nvSpPr>
          <p:cNvPr id="4" name="Footer Placeholder 3">
            <a:extLst>
              <a:ext uri="{FF2B5EF4-FFF2-40B4-BE49-F238E27FC236}">
                <a16:creationId xmlns:a16="http://schemas.microsoft.com/office/drawing/2014/main" id="{5BAA264F-33CF-D031-AB58-5B70C545CA9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FEDD667B-8DCA-DF97-22A3-D2DBBEE521A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7D653EA-4C03-4A80-80DB-E99231E03E09}" type="slidenum">
              <a:rPr lang="en-CA" smtClean="0"/>
              <a:t>‹#›</a:t>
            </a:fld>
            <a:endParaRPr lang="en-CA" dirty="0"/>
          </a:p>
        </p:txBody>
      </p:sp>
    </p:spTree>
    <p:extLst>
      <p:ext uri="{BB962C8B-B14F-4D97-AF65-F5344CB8AC3E}">
        <p14:creationId xmlns:p14="http://schemas.microsoft.com/office/powerpoint/2010/main" val="215604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a:lvl1pPr>
          </a:lstStyle>
          <a:p>
            <a:fld id="{7F9489EF-DF31-45AB-B0C7-867AFF929EA0}" type="datetimeFigureOut">
              <a:rPr lang="en-CA" smtClean="0"/>
              <a:t>2023-08-08</a:t>
            </a:fld>
            <a:endParaRPr lang="en-CA"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dirty="0"/>
          </a:p>
        </p:txBody>
      </p:sp>
      <p:sp>
        <p:nvSpPr>
          <p:cNvPr id="5" name="Notes Placeholder 4"/>
          <p:cNvSpPr>
            <a:spLocks noGrp="1"/>
          </p:cNvSpPr>
          <p:nvPr>
            <p:ph type="body" sz="quarter" idx="3"/>
          </p:nvPr>
        </p:nvSpPr>
        <p:spPr>
          <a:xfrm>
            <a:off x="701040" y="4473891"/>
            <a:ext cx="5608320" cy="3660459"/>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1D0B571-26FB-407A-BB37-03EBCAE8F67F}" type="slidenum">
              <a:rPr lang="en-CA" smtClean="0"/>
              <a:t>‹#›</a:t>
            </a:fld>
            <a:endParaRPr lang="en-CA" dirty="0"/>
          </a:p>
        </p:txBody>
      </p:sp>
    </p:spTree>
    <p:extLst>
      <p:ext uri="{BB962C8B-B14F-4D97-AF65-F5344CB8AC3E}">
        <p14:creationId xmlns:p14="http://schemas.microsoft.com/office/powerpoint/2010/main" val="309113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1D0B571-26FB-407A-BB37-03EBCAE8F67F}" type="slidenum">
              <a:rPr lang="en-CA" smtClean="0"/>
              <a:t>1</a:t>
            </a:fld>
            <a:endParaRPr lang="en-CA" dirty="0"/>
          </a:p>
        </p:txBody>
      </p:sp>
    </p:spTree>
    <p:extLst>
      <p:ext uri="{BB962C8B-B14F-4D97-AF65-F5344CB8AC3E}">
        <p14:creationId xmlns:p14="http://schemas.microsoft.com/office/powerpoint/2010/main" val="303883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Division, Consumer Prices and Agricultural Statistics have expert data scientists.</a:t>
            </a:r>
          </a:p>
          <a:p>
            <a:r>
              <a:rPr lang="en-US" dirty="0"/>
              <a:t>Expert data science capability also grew across other program areas, including International Accounts, Retail and Service Industries, Tourism and Transportation, Investment in Science and Technology, the Centre for Special Business Products, Census Operations, Social Statistics Methods, and Statistical Integration Methods.</a:t>
            </a:r>
            <a:endParaRPr lang="en-CA" dirty="0"/>
          </a:p>
        </p:txBody>
      </p:sp>
      <p:sp>
        <p:nvSpPr>
          <p:cNvPr id="4" name="Slide Number Placeholder 3"/>
          <p:cNvSpPr>
            <a:spLocks noGrp="1"/>
          </p:cNvSpPr>
          <p:nvPr>
            <p:ph type="sldNum" sz="quarter" idx="5"/>
          </p:nvPr>
        </p:nvSpPr>
        <p:spPr/>
        <p:txBody>
          <a:bodyPr/>
          <a:lstStyle/>
          <a:p>
            <a:fld id="{81D0B571-26FB-407A-BB37-03EBCAE8F67F}" type="slidenum">
              <a:rPr lang="en-CA" smtClean="0"/>
              <a:t>16</a:t>
            </a:fld>
            <a:endParaRPr lang="en-CA" dirty="0"/>
          </a:p>
        </p:txBody>
      </p:sp>
    </p:spTree>
    <p:extLst>
      <p:ext uri="{BB962C8B-B14F-4D97-AF65-F5344CB8AC3E}">
        <p14:creationId xmlns:p14="http://schemas.microsoft.com/office/powerpoint/2010/main" val="129681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
            </a:pPr>
            <a:r>
              <a:rPr lang="en-CA" sz="2200" dirty="0">
                <a:solidFill>
                  <a:srgbClr val="1A1616"/>
                </a:solidFill>
                <a:effectLst/>
                <a:latin typeface="Gadugi" panose="020B0502040204020203" pitchFamily="34" charset="0"/>
                <a:ea typeface="Adobe Devanagari"/>
                <a:cs typeface="Times New Roman" panose="02020603050405020304" pitchFamily="18" charset="0"/>
              </a:rPr>
              <a:t>Efforts underway to develop machine learning quality dimensions.</a:t>
            </a:r>
          </a:p>
          <a:p>
            <a:pPr marL="971550" lvl="1" indent="-285750">
              <a:buFont typeface="Courier New" panose="02070309020205020404" pitchFamily="49" charset="0"/>
              <a:buChar char="o"/>
            </a:pPr>
            <a:r>
              <a:rPr lang="en-CA" sz="2000" dirty="0">
                <a:solidFill>
                  <a:srgbClr val="1A1616"/>
                </a:solidFill>
                <a:effectLst/>
                <a:latin typeface="Gadugi" panose="020B0502040204020203" pitchFamily="34" charset="0"/>
                <a:ea typeface="Adobe Devanagari"/>
                <a:cs typeface="Times New Roman" panose="02020603050405020304" pitchFamily="18" charset="0"/>
              </a:rPr>
              <a:t>To encompass explainability and interpretability; fairness; robustness and reliability; accuracy and uncertainty quantification; confidentiality and privacy.</a:t>
            </a:r>
          </a:p>
          <a:p>
            <a:pPr marL="285750" indent="-285750">
              <a:buFont typeface="Wingdings" panose="05000000000000000000" pitchFamily="2" charset="2"/>
              <a:buChar char="§"/>
            </a:pPr>
            <a:endParaRPr lang="en-CA" sz="2400" dirty="0">
              <a:solidFill>
                <a:srgbClr val="1A1616"/>
              </a:solidFill>
              <a:effectLst/>
              <a:latin typeface="Gadugi" panose="020B0502040204020203" pitchFamily="34" charset="0"/>
              <a:ea typeface="Adobe Devanagari"/>
              <a:cs typeface="Times New Roman" panose="02020603050405020304" pitchFamily="18" charset="0"/>
            </a:endParaRPr>
          </a:p>
          <a:p>
            <a:pPr marL="285750" indent="-285750">
              <a:buFont typeface="Wingdings" panose="05000000000000000000" pitchFamily="2" charset="2"/>
              <a:buChar char="§"/>
            </a:pPr>
            <a:r>
              <a:rPr lang="en-CA" sz="2200" dirty="0">
                <a:solidFill>
                  <a:srgbClr val="1A1616"/>
                </a:solidFill>
                <a:ea typeface="Adobe Devanagari"/>
                <a:cs typeface="Times New Roman" panose="02020603050405020304" pitchFamily="18" charset="0"/>
              </a:rPr>
              <a:t>Some initiatives underway:</a:t>
            </a:r>
          </a:p>
          <a:p>
            <a:pPr marL="971550" lvl="1" indent="-285750">
              <a:buFont typeface="Courier New" panose="02070309020205020404" pitchFamily="49" charset="0"/>
              <a:buChar char="o"/>
            </a:pPr>
            <a:r>
              <a:rPr lang="en-CA" sz="2000" dirty="0"/>
              <a:t>Uncertainty Quantification (</a:t>
            </a:r>
            <a:r>
              <a:rPr lang="en-CA" sz="2000" dirty="0" err="1"/>
              <a:t>UQ</a:t>
            </a:r>
            <a:r>
              <a:rPr lang="en-CA" sz="2000" dirty="0"/>
              <a:t>) for ML validation and prediction</a:t>
            </a:r>
          </a:p>
          <a:p>
            <a:pPr marL="971550" lvl="1" indent="-285750">
              <a:buFont typeface="Courier New" panose="02070309020205020404" pitchFamily="49" charset="0"/>
              <a:buChar char="o"/>
            </a:pPr>
            <a:r>
              <a:rPr lang="en-CA" sz="2000" dirty="0"/>
              <a:t>Research in measuring prediction accuracy of for finite population totals</a:t>
            </a:r>
          </a:p>
          <a:p>
            <a:pPr marL="971550" lvl="1" indent="-285750">
              <a:buFont typeface="Courier New" panose="02070309020205020404" pitchFamily="49" charset="0"/>
              <a:buChar char="o"/>
            </a:pPr>
            <a:r>
              <a:rPr lang="en-CA" sz="2000" dirty="0"/>
              <a:t>Framework for Advance Indicators (Flash estimates)</a:t>
            </a:r>
          </a:p>
          <a:p>
            <a:pPr marL="971550" lvl="1" indent="-285750">
              <a:buFont typeface="Courier New" panose="02070309020205020404" pitchFamily="49" charset="0"/>
              <a:buChar char="o"/>
            </a:pPr>
            <a:r>
              <a:rPr lang="en-CA" sz="2000" dirty="0"/>
              <a:t>Model Explainability and Accuracy (including uncertainty), building on previous Quality Framework for Statistical Algorithms</a:t>
            </a:r>
          </a:p>
          <a:p>
            <a:endParaRPr lang="en-CA" dirty="0"/>
          </a:p>
        </p:txBody>
      </p:sp>
      <p:sp>
        <p:nvSpPr>
          <p:cNvPr id="4" name="Slide Number Placeholder 3"/>
          <p:cNvSpPr>
            <a:spLocks noGrp="1"/>
          </p:cNvSpPr>
          <p:nvPr>
            <p:ph type="sldNum" sz="quarter" idx="5"/>
          </p:nvPr>
        </p:nvSpPr>
        <p:spPr/>
        <p:txBody>
          <a:bodyPr/>
          <a:lstStyle/>
          <a:p>
            <a:fld id="{81D0B571-26FB-407A-BB37-03EBCAE8F67F}" type="slidenum">
              <a:rPr lang="en-CA" smtClean="0"/>
              <a:t>26</a:t>
            </a:fld>
            <a:endParaRPr lang="en-CA" dirty="0"/>
          </a:p>
        </p:txBody>
      </p:sp>
    </p:spTree>
    <p:extLst>
      <p:ext uri="{BB962C8B-B14F-4D97-AF65-F5344CB8AC3E}">
        <p14:creationId xmlns:p14="http://schemas.microsoft.com/office/powerpoint/2010/main" val="1410503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1D0B571-26FB-407A-BB37-03EBCAE8F67F}" type="slidenum">
              <a:rPr lang="en-CA" smtClean="0"/>
              <a:t>28</a:t>
            </a:fld>
            <a:endParaRPr lang="en-CA" dirty="0"/>
          </a:p>
        </p:txBody>
      </p:sp>
    </p:spTree>
    <p:extLst>
      <p:ext uri="{BB962C8B-B14F-4D97-AF65-F5344CB8AC3E}">
        <p14:creationId xmlns:p14="http://schemas.microsoft.com/office/powerpoint/2010/main" val="118137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ilingu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7EDE02-0FA4-A38D-86F0-2B6D827594AD}"/>
              </a:ext>
            </a:extLst>
          </p:cNvPr>
          <p:cNvSpPr>
            <a:spLocks noGrp="1"/>
          </p:cNvSpPr>
          <p:nvPr>
            <p:ph type="body" sz="quarter" idx="10"/>
          </p:nvPr>
        </p:nvSpPr>
        <p:spPr>
          <a:xfrm>
            <a:off x="1524000" y="5141105"/>
            <a:ext cx="9144000" cy="338400"/>
          </a:xfrm>
          <a:prstGeom prst="rect">
            <a:avLst/>
          </a:prstGeom>
        </p:spPr>
        <p:txBody>
          <a:bodyPr vert="horz" lIns="91440" tIns="45720" rIns="91440" bIns="45720" rtlCol="0" anchor="b">
            <a:noAutofit/>
          </a:bodyPr>
          <a:lstStyle>
            <a:lvl1pPr algn="ctr">
              <a:spcBef>
                <a:spcPts val="200"/>
              </a:spcBef>
              <a:defRPr lang="en-US" sz="2000" smtClean="0">
                <a:solidFill>
                  <a:schemeClr val="tx2"/>
                </a:solidFill>
              </a:defRPr>
            </a:lvl1pPr>
            <a:lvl2pPr>
              <a:defRPr lang="en-US" sz="2000" smtClean="0"/>
            </a:lvl2pPr>
            <a:lvl3pPr>
              <a:defRPr lang="en-US" sz="1800" smtClean="0"/>
            </a:lvl3pPr>
            <a:lvl4pPr>
              <a:defRPr lang="en-US" sz="1600" smtClean="0"/>
            </a:lvl4pPr>
            <a:lvl5pPr>
              <a:defRPr lang="en-CA" sz="1600"/>
            </a:lvl5pPr>
          </a:lstStyle>
          <a:p>
            <a:pPr lvl="0" algn="ctr"/>
            <a:r>
              <a:rPr lang="en-US" dirty="0"/>
              <a:t>Click to edit Master text styles</a:t>
            </a:r>
            <a:endParaRPr lang="en-CA" dirty="0"/>
          </a:p>
        </p:txBody>
      </p:sp>
      <p:sp>
        <p:nvSpPr>
          <p:cNvPr id="2" name="Title 1"/>
          <p:cNvSpPr>
            <a:spLocks noGrp="1"/>
          </p:cNvSpPr>
          <p:nvPr>
            <p:ph type="ctrTitle"/>
          </p:nvPr>
        </p:nvSpPr>
        <p:spPr>
          <a:xfrm>
            <a:off x="1520881" y="3383839"/>
            <a:ext cx="9144000" cy="1284164"/>
          </a:xfrm>
        </p:spPr>
        <p:txBody>
          <a:bodyPr anchor="b">
            <a:noAutofit/>
          </a:bodyPr>
          <a:lstStyle>
            <a:lvl1pPr algn="ctr">
              <a:defRPr sz="4000" spc="200" baseline="0">
                <a:solidFill>
                  <a:schemeClr val="tx1"/>
                </a:solidFill>
              </a:defRPr>
            </a:lvl1pPr>
          </a:lstStyle>
          <a:p>
            <a:r>
              <a:rPr lang="en-US" dirty="0"/>
              <a:t>Click to edit Master title style</a:t>
            </a:r>
            <a:endParaRPr lang="en-CA" dirty="0"/>
          </a:p>
        </p:txBody>
      </p:sp>
      <p:sp>
        <p:nvSpPr>
          <p:cNvPr id="3" name="Subtitle 2"/>
          <p:cNvSpPr>
            <a:spLocks noGrp="1"/>
          </p:cNvSpPr>
          <p:nvPr>
            <p:ph type="subTitle" idx="1"/>
          </p:nvPr>
        </p:nvSpPr>
        <p:spPr>
          <a:xfrm>
            <a:off x="1524000" y="4674237"/>
            <a:ext cx="9144000" cy="460800"/>
          </a:xfrm>
          <a:prstGeom prst="rect">
            <a:avLst/>
          </a:prstGeom>
        </p:spPr>
        <p:txBody>
          <a:bodyPr anchor="b">
            <a:noAutofit/>
          </a:bodyPr>
          <a:lstStyle>
            <a:lvl1pPr marL="0" indent="0" algn="ctr">
              <a:spcBef>
                <a:spcPts val="200"/>
              </a:spcBef>
              <a:buNone/>
              <a:defRPr sz="2800" spc="1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36" name="Rectangle 35">
            <a:extLst>
              <a:ext uri="{FF2B5EF4-FFF2-40B4-BE49-F238E27FC236}">
                <a16:creationId xmlns:a16="http://schemas.microsoft.com/office/drawing/2014/main" id="{73E50107-F099-EFCF-F174-7C79F312B7F7}"/>
              </a:ext>
            </a:extLst>
          </p:cNvPr>
          <p:cNvSpPr/>
          <p:nvPr userDrawn="1"/>
        </p:nvSpPr>
        <p:spPr>
          <a:xfrm>
            <a:off x="-2080" y="6486216"/>
            <a:ext cx="12194079" cy="3816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22437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754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ids">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6995A2D-AA1E-4070-B325-2D19910F5F47}"/>
              </a:ext>
            </a:extLst>
          </p:cNvPr>
          <p:cNvGraphicFramePr>
            <a:graphicFrameLocks noGrp="1"/>
          </p:cNvGraphicFramePr>
          <p:nvPr userDrawn="1">
            <p:extLst>
              <p:ext uri="{D42A27DB-BD31-4B8C-83A1-F6EECF244321}">
                <p14:modId xmlns:p14="http://schemas.microsoft.com/office/powerpoint/2010/main" val="4055803774"/>
              </p:ext>
            </p:extLst>
          </p:nvPr>
        </p:nvGraphicFramePr>
        <p:xfrm>
          <a:off x="0" y="0"/>
          <a:ext cx="12192000" cy="6858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77968517"/>
                    </a:ext>
                  </a:extLst>
                </a:gridCol>
                <a:gridCol w="4064000">
                  <a:extLst>
                    <a:ext uri="{9D8B030D-6E8A-4147-A177-3AD203B41FA5}">
                      <a16:colId xmlns:a16="http://schemas.microsoft.com/office/drawing/2014/main" val="2489428722"/>
                    </a:ext>
                  </a:extLst>
                </a:gridCol>
                <a:gridCol w="4064000">
                  <a:extLst>
                    <a:ext uri="{9D8B030D-6E8A-4147-A177-3AD203B41FA5}">
                      <a16:colId xmlns:a16="http://schemas.microsoft.com/office/drawing/2014/main" val="842776451"/>
                    </a:ext>
                  </a:extLst>
                </a:gridCol>
              </a:tblGrid>
              <a:tr h="2286000">
                <a:tc>
                  <a:txBody>
                    <a:bodyPr/>
                    <a:lstStyle/>
                    <a:p>
                      <a:endParaRPr lang="en-CA" dirty="0"/>
                    </a:p>
                  </a:txBody>
                  <a:tcPr>
                    <a:lnL w="12700" cmpd="sng">
                      <a:noFill/>
                    </a:lnL>
                    <a:lnR w="3175" cap="flat" cmpd="sng" algn="ctr">
                      <a:solidFill>
                        <a:schemeClr val="accent1"/>
                      </a:solidFill>
                      <a:prstDash val="solid"/>
                      <a:round/>
                      <a:headEnd type="none" w="med" len="med"/>
                      <a:tailEnd type="none" w="med" len="med"/>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3175" cap="flat" cmpd="sng" algn="ctr">
                      <a:solidFill>
                        <a:schemeClr val="accent1"/>
                      </a:solidFill>
                      <a:prstDash val="solid"/>
                      <a:round/>
                      <a:headEnd type="none" w="med" len="med"/>
                      <a:tailEnd type="none" w="med" len="med"/>
                    </a:lnL>
                    <a:lnR w="12700" cmpd="sng">
                      <a:noFill/>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045870"/>
                  </a:ext>
                </a:extLst>
              </a:tr>
              <a:tr h="2286000">
                <a:tc>
                  <a:txBody>
                    <a:bodyPr/>
                    <a:lstStyle/>
                    <a:p>
                      <a:endParaRPr lang="en-CA"/>
                    </a:p>
                  </a:txBody>
                  <a:tcPr>
                    <a:lnL w="12700" cmpd="sng">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3175" cap="flat" cmpd="sng" algn="ctr">
                      <a:solidFill>
                        <a:schemeClr val="accent1"/>
                      </a:solidFill>
                      <a:prstDash val="solid"/>
                      <a:round/>
                      <a:headEnd type="none" w="med" len="med"/>
                      <a:tailEnd type="none" w="med" len="med"/>
                    </a:lnL>
                    <a:lnR w="12700" cmpd="sng">
                      <a:noFill/>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2439254"/>
                  </a:ext>
                </a:extLst>
              </a:tr>
              <a:tr h="2286000">
                <a:tc>
                  <a:txBody>
                    <a:bodyPr/>
                    <a:lstStyle/>
                    <a:p>
                      <a:endParaRPr lang="en-CA"/>
                    </a:p>
                  </a:txBody>
                  <a:tcPr>
                    <a:lnL w="12700" cmpd="sng">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CA" dirty="0"/>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CA" dirty="0"/>
                    </a:p>
                  </a:txBody>
                  <a:tcPr>
                    <a:lnL w="3175" cap="flat" cmpd="sng" algn="ctr">
                      <a:solidFill>
                        <a:schemeClr val="accent1"/>
                      </a:solidFill>
                      <a:prstDash val="solid"/>
                      <a:round/>
                      <a:headEnd type="none" w="med" len="med"/>
                      <a:tailEnd type="none" w="med" len="med"/>
                    </a:lnL>
                    <a:lnR w="12700" cmpd="sng">
                      <a:noFill/>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3738762"/>
                  </a:ext>
                </a:extLst>
              </a:tr>
            </a:tbl>
          </a:graphicData>
        </a:graphic>
      </p:graphicFrame>
    </p:spTree>
    <p:extLst>
      <p:ext uri="{BB962C8B-B14F-4D97-AF65-F5344CB8AC3E}">
        <p14:creationId xmlns:p14="http://schemas.microsoft.com/office/powerpoint/2010/main" val="3879645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 English">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819310E-FA27-61F6-9F25-D8F543639CF7}"/>
              </a:ext>
            </a:extLst>
          </p:cNvPr>
          <p:cNvSpPr/>
          <p:nvPr userDrawn="1"/>
        </p:nvSpPr>
        <p:spPr>
          <a:xfrm>
            <a:off x="1048739" y="380985"/>
            <a:ext cx="10080177" cy="75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100" i="1" dirty="0">
                <a:solidFill>
                  <a:schemeClr val="accent4"/>
                </a:solidFill>
                <a:latin typeface="Gadugi" panose="020B0502040204020203" pitchFamily="34" charset="0"/>
                <a:ea typeface="Gadugi" panose="020B0502040204020203" pitchFamily="34" charset="0"/>
              </a:rPr>
              <a:t>Think analytically, rigorously, and systematically about a business problem and come up with a solution that leverages the available data.  — </a:t>
            </a:r>
            <a:r>
              <a:rPr lang="en-US" sz="2100" i="0" dirty="0">
                <a:solidFill>
                  <a:schemeClr val="accent4"/>
                </a:solidFill>
                <a:latin typeface="Gadugi" panose="020B0502040204020203" pitchFamily="34" charset="0"/>
                <a:ea typeface="Gadugi" panose="020B0502040204020203" pitchFamily="34" charset="0"/>
              </a:rPr>
              <a:t>Michael O’Connell, Sr. </a:t>
            </a:r>
            <a:endParaRPr lang="en-CA" sz="2100" i="0" dirty="0">
              <a:solidFill>
                <a:schemeClr val="accent4"/>
              </a:solidFill>
              <a:latin typeface="Gadugi" panose="020B0502040204020203" pitchFamily="34" charset="0"/>
              <a:ea typeface="Gadugi" panose="020B0502040204020203" pitchFamily="34" charset="0"/>
            </a:endParaRPr>
          </a:p>
        </p:txBody>
      </p:sp>
      <p:sp>
        <p:nvSpPr>
          <p:cNvPr id="14" name="Rectangle 13">
            <a:extLst>
              <a:ext uri="{FF2B5EF4-FFF2-40B4-BE49-F238E27FC236}">
                <a16:creationId xmlns:a16="http://schemas.microsoft.com/office/drawing/2014/main" id="{EA1CA017-ABEF-1731-AF9C-EFE9273DA7E6}"/>
              </a:ext>
            </a:extLst>
          </p:cNvPr>
          <p:cNvSpPr/>
          <p:nvPr userDrawn="1"/>
        </p:nvSpPr>
        <p:spPr>
          <a:xfrm>
            <a:off x="11642364" y="0"/>
            <a:ext cx="548401" cy="68580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vert="wordArtVert" rtlCol="0" anchor="ctr"/>
          <a:lstStyle/>
          <a:p>
            <a:pPr lvl="0"/>
            <a:endParaRPr lang="en-CA" sz="1800" cap="all" spc="200" baseline="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2066968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 françai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819310E-FA27-61F6-9F25-D8F543639CF7}"/>
              </a:ext>
            </a:extLst>
          </p:cNvPr>
          <p:cNvSpPr/>
          <p:nvPr userDrawn="1"/>
        </p:nvSpPr>
        <p:spPr>
          <a:xfrm>
            <a:off x="1048739" y="380985"/>
            <a:ext cx="10080177" cy="75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900" i="1" dirty="0">
                <a:solidFill>
                  <a:schemeClr val="accent4"/>
                </a:solidFill>
                <a:latin typeface="Gadugi" panose="020B0502040204020203" pitchFamily="34" charset="0"/>
                <a:ea typeface="Gadugi" panose="020B0502040204020203" pitchFamily="34" charset="0"/>
              </a:rPr>
              <a:t>Réfléchissez de manière analytique, rigoureuse et systématique à un problème opérationnel  et proposez une solution qui exploite les données disponibles. </a:t>
            </a:r>
            <a:r>
              <a:rPr lang="en-US" sz="1900" i="1" kern="1200" dirty="0">
                <a:solidFill>
                  <a:schemeClr val="accent4"/>
                </a:solidFill>
                <a:latin typeface="Gadugi" panose="020B0502040204020203" pitchFamily="34" charset="0"/>
                <a:ea typeface="Gadugi" panose="020B0502040204020203" pitchFamily="34" charset="0"/>
                <a:cs typeface="+mn-cs"/>
              </a:rPr>
              <a:t>— </a:t>
            </a:r>
            <a:r>
              <a:rPr lang="en-US" sz="1900" i="0" kern="1200" dirty="0">
                <a:solidFill>
                  <a:schemeClr val="accent4"/>
                </a:solidFill>
                <a:latin typeface="Gadugi" panose="020B0502040204020203" pitchFamily="34" charset="0"/>
                <a:ea typeface="Gadugi" panose="020B0502040204020203" pitchFamily="34" charset="0"/>
                <a:cs typeface="+mn-cs"/>
              </a:rPr>
              <a:t>Michael </a:t>
            </a:r>
            <a:r>
              <a:rPr lang="en-US" sz="1900" i="0" dirty="0">
                <a:solidFill>
                  <a:schemeClr val="accent4"/>
                </a:solidFill>
                <a:latin typeface="Gadugi" panose="020B0502040204020203" pitchFamily="34" charset="0"/>
                <a:ea typeface="Gadugi" panose="020B0502040204020203" pitchFamily="34" charset="0"/>
              </a:rPr>
              <a:t>O’Connell, Sr. </a:t>
            </a:r>
            <a:endParaRPr lang="en-CA" sz="1900" i="0" dirty="0">
              <a:solidFill>
                <a:schemeClr val="accent4"/>
              </a:solidFill>
              <a:latin typeface="Gadugi" panose="020B0502040204020203" pitchFamily="34" charset="0"/>
              <a:ea typeface="Gadugi" panose="020B0502040204020203" pitchFamily="34" charset="0"/>
            </a:endParaRPr>
          </a:p>
        </p:txBody>
      </p:sp>
      <p:sp>
        <p:nvSpPr>
          <p:cNvPr id="14" name="Rectangle 13">
            <a:extLst>
              <a:ext uri="{FF2B5EF4-FFF2-40B4-BE49-F238E27FC236}">
                <a16:creationId xmlns:a16="http://schemas.microsoft.com/office/drawing/2014/main" id="{77289FA3-9882-A703-E761-E3F561CD50C0}"/>
              </a:ext>
            </a:extLst>
          </p:cNvPr>
          <p:cNvSpPr/>
          <p:nvPr userDrawn="1"/>
        </p:nvSpPr>
        <p:spPr>
          <a:xfrm>
            <a:off x="11643600" y="0"/>
            <a:ext cx="548400" cy="68580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vert="wordArtVert" rtlCol="0" anchor="ctr"/>
          <a:lstStyle/>
          <a:p>
            <a:pPr lvl="0"/>
            <a:endParaRPr lang="en-CA" sz="1350" cap="all" spc="150" baseline="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101153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nglish">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F4AD86-93A2-98AA-A89B-38293B74B9E1}"/>
              </a:ext>
            </a:extLst>
          </p:cNvPr>
          <p:cNvSpPr/>
          <p:nvPr userDrawn="1"/>
        </p:nvSpPr>
        <p:spPr>
          <a:xfrm>
            <a:off x="539676" y="5891842"/>
            <a:ext cx="11652324" cy="966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0312DEE9-D635-D2D4-CE7C-16CCF39D3D21}"/>
              </a:ext>
            </a:extLst>
          </p:cNvPr>
          <p:cNvSpPr/>
          <p:nvPr userDrawn="1"/>
        </p:nvSpPr>
        <p:spPr>
          <a:xfrm>
            <a:off x="-1" y="0"/>
            <a:ext cx="548401" cy="68580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vert="wordArtVert" rtlCol="0" anchor="ctr"/>
          <a:lstStyle/>
          <a:p>
            <a:pPr lvl="0"/>
            <a:endParaRPr lang="en-CA" sz="1800" cap="all" spc="200" baseline="0" dirty="0">
              <a:solidFill>
                <a:schemeClr val="bg1"/>
              </a:solidFill>
              <a:latin typeface="Bauhaus 93" panose="04030905020B02020C02" pitchFamily="82" charset="0"/>
            </a:endParaRPr>
          </a:p>
        </p:txBody>
      </p:sp>
      <p:sp>
        <p:nvSpPr>
          <p:cNvPr id="41" name="Title 1">
            <a:extLst>
              <a:ext uri="{FF2B5EF4-FFF2-40B4-BE49-F238E27FC236}">
                <a16:creationId xmlns:a16="http://schemas.microsoft.com/office/drawing/2014/main" id="{12D73B58-9127-A7BF-91E1-B31F75BB1882}"/>
              </a:ext>
            </a:extLst>
          </p:cNvPr>
          <p:cNvSpPr>
            <a:spLocks noGrp="1"/>
          </p:cNvSpPr>
          <p:nvPr>
            <p:ph type="ctrTitle"/>
          </p:nvPr>
        </p:nvSpPr>
        <p:spPr>
          <a:xfrm>
            <a:off x="1281000" y="1179636"/>
            <a:ext cx="5389200" cy="1284164"/>
          </a:xfrm>
        </p:spPr>
        <p:txBody>
          <a:bodyPr anchor="b">
            <a:noAutofit/>
          </a:bodyPr>
          <a:lstStyle>
            <a:lvl1pPr algn="ctr">
              <a:defRPr sz="4000" spc="200" baseline="0">
                <a:solidFill>
                  <a:schemeClr val="tx1"/>
                </a:solidFill>
              </a:defRPr>
            </a:lvl1pPr>
          </a:lstStyle>
          <a:p>
            <a:r>
              <a:rPr lang="en-US" dirty="0"/>
              <a:t>Click to edit Master title style</a:t>
            </a:r>
            <a:endParaRPr lang="en-CA" dirty="0"/>
          </a:p>
        </p:txBody>
      </p:sp>
      <p:sp>
        <p:nvSpPr>
          <p:cNvPr id="42" name="Subtitle 2">
            <a:extLst>
              <a:ext uri="{FF2B5EF4-FFF2-40B4-BE49-F238E27FC236}">
                <a16:creationId xmlns:a16="http://schemas.microsoft.com/office/drawing/2014/main" id="{2A2F6840-6B10-EC34-A02E-A7960523A583}"/>
              </a:ext>
            </a:extLst>
          </p:cNvPr>
          <p:cNvSpPr>
            <a:spLocks noGrp="1"/>
          </p:cNvSpPr>
          <p:nvPr>
            <p:ph type="subTitle" idx="1"/>
          </p:nvPr>
        </p:nvSpPr>
        <p:spPr>
          <a:xfrm>
            <a:off x="1281000" y="2469186"/>
            <a:ext cx="5389200" cy="460800"/>
          </a:xfrm>
          <a:prstGeom prst="rect">
            <a:avLst/>
          </a:prstGeom>
        </p:spPr>
        <p:txBody>
          <a:bodyPr anchor="b">
            <a:noAutofit/>
          </a:bodyPr>
          <a:lstStyle>
            <a:lvl1pPr marL="0" indent="0" algn="ctr">
              <a:spcBef>
                <a:spcPts val="0"/>
              </a:spcBef>
              <a:buNone/>
              <a:defRPr sz="2800" spc="1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3" name="Text Placeholder 5">
            <a:extLst>
              <a:ext uri="{FF2B5EF4-FFF2-40B4-BE49-F238E27FC236}">
                <a16:creationId xmlns:a16="http://schemas.microsoft.com/office/drawing/2014/main" id="{1A996348-BCE2-8416-59C6-4B5FB64D5A5F}"/>
              </a:ext>
            </a:extLst>
          </p:cNvPr>
          <p:cNvSpPr>
            <a:spLocks noGrp="1"/>
          </p:cNvSpPr>
          <p:nvPr>
            <p:ph type="body" sz="quarter" idx="10"/>
          </p:nvPr>
        </p:nvSpPr>
        <p:spPr>
          <a:xfrm>
            <a:off x="1281000" y="2931832"/>
            <a:ext cx="5389200" cy="338400"/>
          </a:xfrm>
          <a:prstGeom prst="rect">
            <a:avLst/>
          </a:prstGeom>
        </p:spPr>
        <p:txBody>
          <a:bodyPr vert="horz" lIns="91440" tIns="45720" rIns="91440" bIns="45720" rtlCol="0" anchor="b">
            <a:noAutofit/>
          </a:bodyPr>
          <a:lstStyle>
            <a:lvl1pPr algn="ctr">
              <a:spcBef>
                <a:spcPts val="0"/>
              </a:spcBef>
              <a:defRPr lang="en-US" sz="2000" smtClean="0">
                <a:solidFill>
                  <a:schemeClr val="tx2"/>
                </a:solidFill>
              </a:defRPr>
            </a:lvl1pPr>
            <a:lvl2pPr>
              <a:defRPr lang="en-US" sz="2000" smtClean="0"/>
            </a:lvl2pPr>
            <a:lvl3pPr>
              <a:defRPr lang="en-US" sz="1800" smtClean="0"/>
            </a:lvl3pPr>
            <a:lvl4pPr>
              <a:defRPr lang="en-US" sz="1600" smtClean="0"/>
            </a:lvl4pPr>
            <a:lvl5pPr>
              <a:defRPr lang="en-CA" sz="1600"/>
            </a:lvl5pPr>
          </a:lstStyle>
          <a:p>
            <a:pPr lvl="0" algn="ctr"/>
            <a:r>
              <a:rPr lang="en-US" dirty="0"/>
              <a:t>Click to edit Master text styles</a:t>
            </a:r>
            <a:endParaRPr lang="en-CA" dirty="0"/>
          </a:p>
        </p:txBody>
      </p:sp>
    </p:spTree>
    <p:extLst>
      <p:ext uri="{BB962C8B-B14F-4D97-AF65-F5344CB8AC3E}">
        <p14:creationId xmlns:p14="http://schemas.microsoft.com/office/powerpoint/2010/main" val="169778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French">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F4AD86-93A2-98AA-A89B-38293B74B9E1}"/>
              </a:ext>
            </a:extLst>
          </p:cNvPr>
          <p:cNvSpPr/>
          <p:nvPr userDrawn="1"/>
        </p:nvSpPr>
        <p:spPr>
          <a:xfrm>
            <a:off x="539676" y="5891842"/>
            <a:ext cx="11652324" cy="966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Title 1">
            <a:extLst>
              <a:ext uri="{FF2B5EF4-FFF2-40B4-BE49-F238E27FC236}">
                <a16:creationId xmlns:a16="http://schemas.microsoft.com/office/drawing/2014/main" id="{12D73B58-9127-A7BF-91E1-B31F75BB1882}"/>
              </a:ext>
            </a:extLst>
          </p:cNvPr>
          <p:cNvSpPr>
            <a:spLocks noGrp="1"/>
          </p:cNvSpPr>
          <p:nvPr>
            <p:ph type="ctrTitle"/>
          </p:nvPr>
        </p:nvSpPr>
        <p:spPr>
          <a:xfrm>
            <a:off x="1281000" y="1179636"/>
            <a:ext cx="5389200" cy="1284164"/>
          </a:xfrm>
        </p:spPr>
        <p:txBody>
          <a:bodyPr anchor="b">
            <a:noAutofit/>
          </a:bodyPr>
          <a:lstStyle>
            <a:lvl1pPr algn="ctr">
              <a:defRPr sz="4000" spc="200" baseline="0">
                <a:solidFill>
                  <a:schemeClr val="tx1"/>
                </a:solidFill>
              </a:defRPr>
            </a:lvl1pPr>
          </a:lstStyle>
          <a:p>
            <a:r>
              <a:rPr lang="en-US" dirty="0"/>
              <a:t>Click to edit Master title style</a:t>
            </a:r>
            <a:endParaRPr lang="en-CA" dirty="0"/>
          </a:p>
        </p:txBody>
      </p:sp>
      <p:sp>
        <p:nvSpPr>
          <p:cNvPr id="42" name="Subtitle 2">
            <a:extLst>
              <a:ext uri="{FF2B5EF4-FFF2-40B4-BE49-F238E27FC236}">
                <a16:creationId xmlns:a16="http://schemas.microsoft.com/office/drawing/2014/main" id="{2A2F6840-6B10-EC34-A02E-A7960523A583}"/>
              </a:ext>
            </a:extLst>
          </p:cNvPr>
          <p:cNvSpPr>
            <a:spLocks noGrp="1"/>
          </p:cNvSpPr>
          <p:nvPr>
            <p:ph type="subTitle" idx="1"/>
          </p:nvPr>
        </p:nvSpPr>
        <p:spPr>
          <a:xfrm>
            <a:off x="1281000" y="2469186"/>
            <a:ext cx="5389200" cy="460800"/>
          </a:xfrm>
          <a:prstGeom prst="rect">
            <a:avLst/>
          </a:prstGeom>
        </p:spPr>
        <p:txBody>
          <a:bodyPr anchor="b">
            <a:noAutofit/>
          </a:bodyPr>
          <a:lstStyle>
            <a:lvl1pPr marL="0" indent="0" algn="ctr">
              <a:spcBef>
                <a:spcPts val="0"/>
              </a:spcBef>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3" name="Text Placeholder 5">
            <a:extLst>
              <a:ext uri="{FF2B5EF4-FFF2-40B4-BE49-F238E27FC236}">
                <a16:creationId xmlns:a16="http://schemas.microsoft.com/office/drawing/2014/main" id="{1A996348-BCE2-8416-59C6-4B5FB64D5A5F}"/>
              </a:ext>
            </a:extLst>
          </p:cNvPr>
          <p:cNvSpPr>
            <a:spLocks noGrp="1"/>
          </p:cNvSpPr>
          <p:nvPr>
            <p:ph type="body" sz="quarter" idx="10"/>
          </p:nvPr>
        </p:nvSpPr>
        <p:spPr>
          <a:xfrm>
            <a:off x="1281000" y="2931832"/>
            <a:ext cx="5389200" cy="338400"/>
          </a:xfrm>
          <a:prstGeom prst="rect">
            <a:avLst/>
          </a:prstGeom>
        </p:spPr>
        <p:txBody>
          <a:bodyPr vert="horz" lIns="91440" tIns="45720" rIns="91440" bIns="45720" rtlCol="0" anchor="b">
            <a:noAutofit/>
          </a:bodyPr>
          <a:lstStyle>
            <a:lvl1pPr algn="ctr">
              <a:spcBef>
                <a:spcPts val="0"/>
              </a:spcBef>
              <a:defRPr lang="en-US" sz="2000" smtClean="0">
                <a:solidFill>
                  <a:schemeClr val="tx2"/>
                </a:solidFill>
              </a:defRPr>
            </a:lvl1pPr>
            <a:lvl2pPr>
              <a:defRPr lang="en-US" sz="2000" smtClean="0"/>
            </a:lvl2pPr>
            <a:lvl3pPr>
              <a:defRPr lang="en-US" sz="1800" smtClean="0"/>
            </a:lvl3pPr>
            <a:lvl4pPr>
              <a:defRPr lang="en-US" sz="1600" smtClean="0"/>
            </a:lvl4pPr>
            <a:lvl5pPr>
              <a:defRPr lang="en-CA" sz="1600"/>
            </a:lvl5pPr>
          </a:lstStyle>
          <a:p>
            <a:pPr lvl="0" algn="ctr"/>
            <a:r>
              <a:rPr lang="en-US" dirty="0"/>
              <a:t>Click to edit Master text styles</a:t>
            </a:r>
            <a:endParaRPr lang="en-CA" dirty="0"/>
          </a:p>
        </p:txBody>
      </p:sp>
      <p:sp>
        <p:nvSpPr>
          <p:cNvPr id="14" name="Rectangle 13">
            <a:extLst>
              <a:ext uri="{FF2B5EF4-FFF2-40B4-BE49-F238E27FC236}">
                <a16:creationId xmlns:a16="http://schemas.microsoft.com/office/drawing/2014/main" id="{6056182E-1EF6-13F9-C0A7-3ED442F753CC}"/>
              </a:ext>
            </a:extLst>
          </p:cNvPr>
          <p:cNvSpPr/>
          <p:nvPr userDrawn="1"/>
        </p:nvSpPr>
        <p:spPr>
          <a:xfrm>
            <a:off x="0" y="0"/>
            <a:ext cx="548400" cy="68580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vert="wordArtVert" rtlCol="0" anchor="ctr"/>
          <a:lstStyle/>
          <a:p>
            <a:pPr lvl="0"/>
            <a:endParaRPr lang="en-CA" sz="1350" cap="all" spc="150" baseline="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351174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8399" y="1279219"/>
            <a:ext cx="5385816" cy="1264887"/>
          </a:xfrm>
        </p:spPr>
        <p:txBody>
          <a:bodyPr anchor="b">
            <a:noAutofit/>
          </a:bodyPr>
          <a:lstStyle>
            <a:lvl1pPr>
              <a:defRPr sz="4200" spc="200" baseline="0">
                <a:solidFill>
                  <a:schemeClr val="accent1"/>
                </a:solidFill>
              </a:defRPr>
            </a:lvl1pPr>
          </a:lstStyle>
          <a:p>
            <a:r>
              <a:rPr lang="en-US" dirty="0"/>
              <a:t>Click to edit Master title style</a:t>
            </a:r>
            <a:endParaRPr lang="en-CA" dirty="0"/>
          </a:p>
        </p:txBody>
      </p:sp>
      <p:sp>
        <p:nvSpPr>
          <p:cNvPr id="3" name="Text Placeholder 2"/>
          <p:cNvSpPr>
            <a:spLocks noGrp="1"/>
          </p:cNvSpPr>
          <p:nvPr>
            <p:ph type="body" idx="1"/>
          </p:nvPr>
        </p:nvSpPr>
        <p:spPr>
          <a:xfrm>
            <a:off x="548399" y="2544106"/>
            <a:ext cx="5385816" cy="2021414"/>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Picture Placeholder 9">
            <a:extLst>
              <a:ext uri="{FF2B5EF4-FFF2-40B4-BE49-F238E27FC236}">
                <a16:creationId xmlns:a16="http://schemas.microsoft.com/office/drawing/2014/main" id="{36322452-E89E-7E1A-9910-3F6461B6EB1D}"/>
              </a:ext>
            </a:extLst>
          </p:cNvPr>
          <p:cNvSpPr>
            <a:spLocks noGrp="1"/>
          </p:cNvSpPr>
          <p:nvPr>
            <p:ph type="pic" sz="quarter" idx="15"/>
          </p:nvPr>
        </p:nvSpPr>
        <p:spPr>
          <a:xfrm>
            <a:off x="7406400" y="3683930"/>
            <a:ext cx="4237199" cy="2625454"/>
          </a:xfrm>
          <a:prstGeom prst="rect">
            <a:avLst/>
          </a:prstGeom>
        </p:spPr>
        <p:txBody>
          <a:bodyPr/>
          <a:lstStyle/>
          <a:p>
            <a:endParaRPr lang="en-CA" dirty="0"/>
          </a:p>
        </p:txBody>
      </p:sp>
      <p:sp>
        <p:nvSpPr>
          <p:cNvPr id="12" name="Rectangle 11">
            <a:extLst>
              <a:ext uri="{FF2B5EF4-FFF2-40B4-BE49-F238E27FC236}">
                <a16:creationId xmlns:a16="http://schemas.microsoft.com/office/drawing/2014/main" id="{0828C57B-9E89-4EA8-1BC4-65AFB867A907}"/>
              </a:ext>
            </a:extLst>
          </p:cNvPr>
          <p:cNvSpPr/>
          <p:nvPr userDrawn="1"/>
        </p:nvSpPr>
        <p:spPr>
          <a:xfrm>
            <a:off x="0" y="6486216"/>
            <a:ext cx="12192000" cy="381600"/>
          </a:xfrm>
          <a:prstGeom prst="rect">
            <a:avLst/>
          </a:prstGeom>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
        <p:nvSpPr>
          <p:cNvPr id="13" name="Slide Number Placeholder 5">
            <a:extLst>
              <a:ext uri="{FF2B5EF4-FFF2-40B4-BE49-F238E27FC236}">
                <a16:creationId xmlns:a16="http://schemas.microsoft.com/office/drawing/2014/main" id="{9E22333B-7CDB-5559-D062-9D65AB2A87BF}"/>
              </a:ext>
            </a:extLst>
          </p:cNvPr>
          <p:cNvSpPr txBox="1">
            <a:spLocks/>
          </p:cNvSpPr>
          <p:nvPr userDrawn="1"/>
        </p:nvSpPr>
        <p:spPr>
          <a:xfrm>
            <a:off x="9046384" y="6494482"/>
            <a:ext cx="2682063" cy="365125"/>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pPr/>
              <a:t>‹#›</a:t>
            </a:fld>
            <a:endParaRPr lang="en-CA" dirty="0"/>
          </a:p>
        </p:txBody>
      </p:sp>
      <p:cxnSp>
        <p:nvCxnSpPr>
          <p:cNvPr id="20" name="Straight Connector 19">
            <a:extLst>
              <a:ext uri="{FF2B5EF4-FFF2-40B4-BE49-F238E27FC236}">
                <a16:creationId xmlns:a16="http://schemas.microsoft.com/office/drawing/2014/main" id="{E25FD0A4-DD3F-8B1B-DA07-0797C55EDC5A}"/>
              </a:ext>
            </a:extLst>
          </p:cNvPr>
          <p:cNvCxnSpPr>
            <a:cxnSpLocks/>
          </p:cNvCxnSpPr>
          <p:nvPr userDrawn="1"/>
        </p:nvCxnSpPr>
        <p:spPr>
          <a:xfrm>
            <a:off x="557025" y="2544106"/>
            <a:ext cx="5385816" cy="0"/>
          </a:xfrm>
          <a:prstGeom prst="line">
            <a:avLst/>
          </a:prstGeom>
          <a:ln w="38100">
            <a:solidFill>
              <a:schemeClr val="accent3"/>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38792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ault Slide A">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6350C6A-F480-EEAE-4F2E-EEAAFBFC73A7}"/>
              </a:ext>
            </a:extLst>
          </p:cNvPr>
          <p:cNvSpPr>
            <a:spLocks noGrp="1"/>
          </p:cNvSpPr>
          <p:nvPr>
            <p:ph type="title"/>
          </p:nvPr>
        </p:nvSpPr>
        <p:spPr>
          <a:xfrm>
            <a:off x="831253" y="384981"/>
            <a:ext cx="10523255" cy="1059254"/>
          </a:xfrm>
        </p:spPr>
        <p:txBody>
          <a:bodyPr anchor="b">
            <a:normAutofit/>
          </a:bodyPr>
          <a:lstStyle>
            <a:lvl1pPr>
              <a:defRPr sz="4200" spc="200" baseline="0">
                <a:solidFill>
                  <a:schemeClr val="accent1"/>
                </a:solidFill>
              </a:defRPr>
            </a:lvl1pPr>
          </a:lstStyle>
          <a:p>
            <a:r>
              <a:rPr lang="en-US" dirty="0"/>
              <a:t>Click to edit Master title style</a:t>
            </a:r>
            <a:endParaRPr lang="en-CA" dirty="0"/>
          </a:p>
        </p:txBody>
      </p:sp>
      <p:sp>
        <p:nvSpPr>
          <p:cNvPr id="16" name="Content Placeholder 2">
            <a:extLst>
              <a:ext uri="{FF2B5EF4-FFF2-40B4-BE49-F238E27FC236}">
                <a16:creationId xmlns:a16="http://schemas.microsoft.com/office/drawing/2014/main" id="{04EAD5F3-BECB-4225-A442-03C86814AA15}"/>
              </a:ext>
            </a:extLst>
          </p:cNvPr>
          <p:cNvSpPr>
            <a:spLocks noGrp="1"/>
          </p:cNvSpPr>
          <p:nvPr>
            <p:ph idx="1"/>
          </p:nvPr>
        </p:nvSpPr>
        <p:spPr>
          <a:xfrm>
            <a:off x="831253" y="1647648"/>
            <a:ext cx="6501410" cy="4651200"/>
          </a:xfrm>
          <a:prstGeom prst="rect">
            <a:avLst/>
          </a:prstGeom>
        </p:spPr>
        <p:txBody>
          <a:bodyPr/>
          <a:lstStyle>
            <a:lvl1pPr>
              <a:spcBef>
                <a:spcPts val="120"/>
              </a:spcBef>
              <a:defRPr>
                <a:solidFill>
                  <a:schemeClr val="tx1"/>
                </a:solidFill>
              </a:defRPr>
            </a:lvl1pPr>
            <a:lvl2pPr>
              <a:spcBef>
                <a:spcPts val="120"/>
              </a:spcBef>
              <a:defRPr>
                <a:solidFill>
                  <a:schemeClr val="tx1"/>
                </a:solidFill>
              </a:defRPr>
            </a:lvl2pPr>
            <a:lvl3pPr>
              <a:spcBef>
                <a:spcPts val="120"/>
              </a:spcBef>
              <a:defRPr>
                <a:solidFill>
                  <a:schemeClr val="tx1"/>
                </a:solidFill>
              </a:defRPr>
            </a:lvl3pPr>
            <a:lvl4pPr>
              <a:spcBef>
                <a:spcPts val="120"/>
              </a:spcBef>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Picture Placeholder 20">
            <a:extLst>
              <a:ext uri="{FF2B5EF4-FFF2-40B4-BE49-F238E27FC236}">
                <a16:creationId xmlns:a16="http://schemas.microsoft.com/office/drawing/2014/main" id="{6B157F82-64D5-CB41-FB26-38149A929ABF}"/>
              </a:ext>
            </a:extLst>
          </p:cNvPr>
          <p:cNvSpPr>
            <a:spLocks noGrp="1"/>
          </p:cNvSpPr>
          <p:nvPr>
            <p:ph type="pic" sz="quarter" idx="10"/>
          </p:nvPr>
        </p:nvSpPr>
        <p:spPr>
          <a:xfrm>
            <a:off x="7332662" y="1647647"/>
            <a:ext cx="4020899" cy="2362377"/>
          </a:xfrm>
          <a:prstGeom prst="rect">
            <a:avLst/>
          </a:prstGeom>
        </p:spPr>
        <p:txBody>
          <a:bodyPr/>
          <a:lstStyle/>
          <a:p>
            <a:endParaRPr lang="en-CA" dirty="0"/>
          </a:p>
        </p:txBody>
      </p:sp>
      <p:sp>
        <p:nvSpPr>
          <p:cNvPr id="23" name="Rectangle 22">
            <a:extLst>
              <a:ext uri="{FF2B5EF4-FFF2-40B4-BE49-F238E27FC236}">
                <a16:creationId xmlns:a16="http://schemas.microsoft.com/office/drawing/2014/main" id="{7F0EFC70-9603-CAE0-4AD3-E954E94FF722}"/>
              </a:ext>
            </a:extLst>
          </p:cNvPr>
          <p:cNvSpPr/>
          <p:nvPr userDrawn="1"/>
        </p:nvSpPr>
        <p:spPr>
          <a:xfrm>
            <a:off x="0" y="6486216"/>
            <a:ext cx="12192000" cy="3816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
        <p:nvSpPr>
          <p:cNvPr id="24" name="Slide Number Placeholder 5">
            <a:extLst>
              <a:ext uri="{FF2B5EF4-FFF2-40B4-BE49-F238E27FC236}">
                <a16:creationId xmlns:a16="http://schemas.microsoft.com/office/drawing/2014/main" id="{0DC9EA91-327B-C856-C976-F5202838EC02}"/>
              </a:ext>
            </a:extLst>
          </p:cNvPr>
          <p:cNvSpPr txBox="1">
            <a:spLocks/>
          </p:cNvSpPr>
          <p:nvPr userDrawn="1"/>
        </p:nvSpPr>
        <p:spPr>
          <a:xfrm>
            <a:off x="8767911" y="6494482"/>
            <a:ext cx="2682063" cy="365125"/>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effectLst/>
              </a:rPr>
              <a:pPr/>
              <a:t>‹#›</a:t>
            </a:fld>
            <a:endParaRPr lang="en-CA" dirty="0">
              <a:effectLst/>
            </a:endParaRPr>
          </a:p>
        </p:txBody>
      </p:sp>
      <p:cxnSp>
        <p:nvCxnSpPr>
          <p:cNvPr id="26" name="Straight Connector 25">
            <a:extLst>
              <a:ext uri="{FF2B5EF4-FFF2-40B4-BE49-F238E27FC236}">
                <a16:creationId xmlns:a16="http://schemas.microsoft.com/office/drawing/2014/main" id="{16B44E06-8D42-0B82-4030-D1401D1F5438}"/>
              </a:ext>
            </a:extLst>
          </p:cNvPr>
          <p:cNvCxnSpPr>
            <a:cxnSpLocks/>
          </p:cNvCxnSpPr>
          <p:nvPr userDrawn="1"/>
        </p:nvCxnSpPr>
        <p:spPr>
          <a:xfrm>
            <a:off x="831254" y="1452547"/>
            <a:ext cx="10523253" cy="0"/>
          </a:xfrm>
          <a:prstGeom prst="line">
            <a:avLst/>
          </a:prstGeom>
          <a:ln w="38100">
            <a:solidFill>
              <a:schemeClr val="accent3"/>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fault Slide B">
    <p:spTree>
      <p:nvGrpSpPr>
        <p:cNvPr id="1" name=""/>
        <p:cNvGrpSpPr/>
        <p:nvPr/>
      </p:nvGrpSpPr>
      <p:grpSpPr>
        <a:xfrm>
          <a:off x="0" y="0"/>
          <a:ext cx="0" cy="0"/>
          <a:chOff x="0" y="0"/>
          <a:chExt cx="0" cy="0"/>
        </a:xfrm>
      </p:grpSpPr>
      <p:sp>
        <p:nvSpPr>
          <p:cNvPr id="2" name="Title 1"/>
          <p:cNvSpPr>
            <a:spLocks noGrp="1"/>
          </p:cNvSpPr>
          <p:nvPr>
            <p:ph type="title"/>
          </p:nvPr>
        </p:nvSpPr>
        <p:spPr>
          <a:xfrm>
            <a:off x="831253" y="384981"/>
            <a:ext cx="10523255" cy="1059254"/>
          </a:xfrm>
        </p:spPr>
        <p:txBody>
          <a:bodyPr anchor="b">
            <a:normAutofit/>
          </a:bodyPr>
          <a:lstStyle>
            <a:lvl1pPr>
              <a:defRPr sz="4200" spc="200" baseline="0">
                <a:solidFill>
                  <a:schemeClr val="accent1"/>
                </a:solidFill>
              </a:defRPr>
            </a:lvl1pPr>
          </a:lstStyle>
          <a:p>
            <a:r>
              <a:rPr lang="en-US" dirty="0"/>
              <a:t>Click to edit Master title style</a:t>
            </a:r>
            <a:endParaRPr lang="en-CA" dirty="0"/>
          </a:p>
        </p:txBody>
      </p:sp>
      <p:sp>
        <p:nvSpPr>
          <p:cNvPr id="3" name="Content Placeholder 2"/>
          <p:cNvSpPr>
            <a:spLocks noGrp="1"/>
          </p:cNvSpPr>
          <p:nvPr>
            <p:ph idx="1"/>
          </p:nvPr>
        </p:nvSpPr>
        <p:spPr>
          <a:xfrm>
            <a:off x="831253" y="1647648"/>
            <a:ext cx="6501410" cy="4651200"/>
          </a:xfrm>
          <a:prstGeom prst="rect">
            <a:avLst/>
          </a:prstGeom>
        </p:spPr>
        <p:txBody>
          <a:bodyPr/>
          <a:lstStyle>
            <a:lvl1pPr>
              <a:spcBef>
                <a:spcPts val="120"/>
              </a:spcBef>
              <a:defRPr>
                <a:solidFill>
                  <a:schemeClr val="tx1"/>
                </a:solidFill>
              </a:defRPr>
            </a:lvl1pPr>
            <a:lvl2pPr>
              <a:spcBef>
                <a:spcPts val="120"/>
              </a:spcBef>
              <a:defRPr>
                <a:solidFill>
                  <a:schemeClr val="tx1"/>
                </a:solidFill>
              </a:defRPr>
            </a:lvl2pPr>
            <a:lvl3pPr>
              <a:spcBef>
                <a:spcPts val="120"/>
              </a:spcBef>
              <a:defRPr>
                <a:solidFill>
                  <a:schemeClr val="tx1"/>
                </a:solidFill>
              </a:defRPr>
            </a:lvl3pPr>
            <a:lvl4pPr>
              <a:spcBef>
                <a:spcPts val="120"/>
              </a:spcBef>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Picture Placeholder 22">
            <a:extLst>
              <a:ext uri="{FF2B5EF4-FFF2-40B4-BE49-F238E27FC236}">
                <a16:creationId xmlns:a16="http://schemas.microsoft.com/office/drawing/2014/main" id="{A6046A5F-5FAF-127F-2CC6-FAE0FB5C1B15}"/>
              </a:ext>
            </a:extLst>
          </p:cNvPr>
          <p:cNvSpPr>
            <a:spLocks noGrp="1"/>
          </p:cNvSpPr>
          <p:nvPr>
            <p:ph type="pic" sz="quarter" idx="11"/>
          </p:nvPr>
        </p:nvSpPr>
        <p:spPr>
          <a:xfrm>
            <a:off x="7332661" y="4010024"/>
            <a:ext cx="4020899" cy="2288824"/>
          </a:xfrm>
          <a:prstGeom prst="rect">
            <a:avLst/>
          </a:prstGeom>
        </p:spPr>
        <p:txBody>
          <a:bodyPr/>
          <a:lstStyle/>
          <a:p>
            <a:endParaRPr lang="en-CA" dirty="0"/>
          </a:p>
        </p:txBody>
      </p:sp>
      <p:sp>
        <p:nvSpPr>
          <p:cNvPr id="12" name="Rectangle 11">
            <a:extLst>
              <a:ext uri="{FF2B5EF4-FFF2-40B4-BE49-F238E27FC236}">
                <a16:creationId xmlns:a16="http://schemas.microsoft.com/office/drawing/2014/main" id="{2D0E2EAE-1314-5D52-1BB7-B40C0D708979}"/>
              </a:ext>
            </a:extLst>
          </p:cNvPr>
          <p:cNvSpPr/>
          <p:nvPr userDrawn="1"/>
        </p:nvSpPr>
        <p:spPr>
          <a:xfrm>
            <a:off x="0" y="6486216"/>
            <a:ext cx="12192000" cy="3816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
        <p:nvSpPr>
          <p:cNvPr id="13" name="Slide Number Placeholder 5">
            <a:extLst>
              <a:ext uri="{FF2B5EF4-FFF2-40B4-BE49-F238E27FC236}">
                <a16:creationId xmlns:a16="http://schemas.microsoft.com/office/drawing/2014/main" id="{F365C38C-C030-701D-C55E-ACE169F9E6CB}"/>
              </a:ext>
            </a:extLst>
          </p:cNvPr>
          <p:cNvSpPr txBox="1">
            <a:spLocks/>
          </p:cNvSpPr>
          <p:nvPr userDrawn="1"/>
        </p:nvSpPr>
        <p:spPr>
          <a:xfrm>
            <a:off x="8767911" y="6494482"/>
            <a:ext cx="2682063" cy="365125"/>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pPr/>
              <a:t>‹#›</a:t>
            </a:fld>
            <a:endParaRPr lang="en-CA" dirty="0"/>
          </a:p>
        </p:txBody>
      </p:sp>
      <p:cxnSp>
        <p:nvCxnSpPr>
          <p:cNvPr id="15" name="Straight Connector 14">
            <a:extLst>
              <a:ext uri="{FF2B5EF4-FFF2-40B4-BE49-F238E27FC236}">
                <a16:creationId xmlns:a16="http://schemas.microsoft.com/office/drawing/2014/main" id="{BFC65ED6-BA60-4EFA-2D02-8C998597306A}"/>
              </a:ext>
            </a:extLst>
          </p:cNvPr>
          <p:cNvCxnSpPr>
            <a:cxnSpLocks/>
          </p:cNvCxnSpPr>
          <p:nvPr userDrawn="1"/>
        </p:nvCxnSpPr>
        <p:spPr>
          <a:xfrm>
            <a:off x="831254" y="1452547"/>
            <a:ext cx="10523253" cy="0"/>
          </a:xfrm>
          <a:prstGeom prst="line">
            <a:avLst/>
          </a:prstGeom>
          <a:ln w="38100">
            <a:solidFill>
              <a:schemeClr val="accent3"/>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49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Heavy">
    <p:spTree>
      <p:nvGrpSpPr>
        <p:cNvPr id="1" name=""/>
        <p:cNvGrpSpPr/>
        <p:nvPr/>
      </p:nvGrpSpPr>
      <p:grpSpPr>
        <a:xfrm>
          <a:off x="0" y="0"/>
          <a:ext cx="0" cy="0"/>
          <a:chOff x="0" y="0"/>
          <a:chExt cx="0" cy="0"/>
        </a:xfrm>
      </p:grpSpPr>
      <p:sp>
        <p:nvSpPr>
          <p:cNvPr id="2" name="Title 1"/>
          <p:cNvSpPr>
            <a:spLocks noGrp="1"/>
          </p:cNvSpPr>
          <p:nvPr>
            <p:ph type="title"/>
          </p:nvPr>
        </p:nvSpPr>
        <p:spPr>
          <a:xfrm>
            <a:off x="831253" y="384981"/>
            <a:ext cx="10523255" cy="1059254"/>
          </a:xfrm>
        </p:spPr>
        <p:txBody>
          <a:bodyPr anchor="b">
            <a:normAutofit/>
          </a:bodyPr>
          <a:lstStyle>
            <a:lvl1pPr>
              <a:defRPr sz="4200" spc="200" baseline="0">
                <a:solidFill>
                  <a:schemeClr val="accent1"/>
                </a:solidFill>
              </a:defRPr>
            </a:lvl1pPr>
          </a:lstStyle>
          <a:p>
            <a:r>
              <a:rPr lang="en-US" dirty="0"/>
              <a:t>Click to edit Master title style</a:t>
            </a:r>
            <a:endParaRPr lang="en-CA" dirty="0"/>
          </a:p>
        </p:txBody>
      </p:sp>
      <p:sp>
        <p:nvSpPr>
          <p:cNvPr id="3" name="Content Placeholder 2"/>
          <p:cNvSpPr>
            <a:spLocks noGrp="1"/>
          </p:cNvSpPr>
          <p:nvPr>
            <p:ph idx="1"/>
          </p:nvPr>
        </p:nvSpPr>
        <p:spPr>
          <a:xfrm>
            <a:off x="831253" y="1647648"/>
            <a:ext cx="10523254" cy="4651200"/>
          </a:xfrm>
          <a:prstGeom prst="rect">
            <a:avLst/>
          </a:prstGeom>
        </p:spPr>
        <p:txBody>
          <a:bodyPr/>
          <a:lstStyle>
            <a:lvl1pPr>
              <a:spcBef>
                <a:spcPts val="120"/>
              </a:spcBef>
              <a:defRPr>
                <a:solidFill>
                  <a:schemeClr val="tx1"/>
                </a:solidFill>
              </a:defRPr>
            </a:lvl1pPr>
            <a:lvl2pPr>
              <a:spcBef>
                <a:spcPts val="120"/>
              </a:spcBef>
              <a:defRPr>
                <a:solidFill>
                  <a:schemeClr val="tx1"/>
                </a:solidFill>
              </a:defRPr>
            </a:lvl2pPr>
            <a:lvl3pPr>
              <a:spcBef>
                <a:spcPts val="120"/>
              </a:spcBef>
              <a:defRPr>
                <a:solidFill>
                  <a:schemeClr val="tx1"/>
                </a:solidFill>
              </a:defRPr>
            </a:lvl3pPr>
            <a:lvl4pPr>
              <a:spcBef>
                <a:spcPts val="120"/>
              </a:spcBef>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5" name="Rectangle 24">
            <a:extLst>
              <a:ext uri="{FF2B5EF4-FFF2-40B4-BE49-F238E27FC236}">
                <a16:creationId xmlns:a16="http://schemas.microsoft.com/office/drawing/2014/main" id="{A014653E-C62E-7772-A422-44B77F8EC370}"/>
              </a:ext>
            </a:extLst>
          </p:cNvPr>
          <p:cNvSpPr/>
          <p:nvPr userDrawn="1"/>
        </p:nvSpPr>
        <p:spPr>
          <a:xfrm>
            <a:off x="0" y="6486216"/>
            <a:ext cx="12192000" cy="381600"/>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
        <p:nvSpPr>
          <p:cNvPr id="28" name="Slide Number Placeholder 5">
            <a:extLst>
              <a:ext uri="{FF2B5EF4-FFF2-40B4-BE49-F238E27FC236}">
                <a16:creationId xmlns:a16="http://schemas.microsoft.com/office/drawing/2014/main" id="{4184DA5D-C759-D15F-6FAE-5AD20C239F79}"/>
              </a:ext>
            </a:extLst>
          </p:cNvPr>
          <p:cNvSpPr txBox="1">
            <a:spLocks/>
          </p:cNvSpPr>
          <p:nvPr userDrawn="1"/>
        </p:nvSpPr>
        <p:spPr>
          <a:xfrm>
            <a:off x="8767911" y="6494482"/>
            <a:ext cx="2682063" cy="365125"/>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pPr/>
              <a:t>‹#›</a:t>
            </a:fld>
            <a:endParaRPr lang="en-CA" dirty="0"/>
          </a:p>
        </p:txBody>
      </p:sp>
      <p:cxnSp>
        <p:nvCxnSpPr>
          <p:cNvPr id="30" name="Straight Connector 29">
            <a:extLst>
              <a:ext uri="{FF2B5EF4-FFF2-40B4-BE49-F238E27FC236}">
                <a16:creationId xmlns:a16="http://schemas.microsoft.com/office/drawing/2014/main" id="{2B68DEE4-FECC-9708-D109-DB873C4106C0}"/>
              </a:ext>
            </a:extLst>
          </p:cNvPr>
          <p:cNvCxnSpPr>
            <a:cxnSpLocks/>
          </p:cNvCxnSpPr>
          <p:nvPr userDrawn="1"/>
        </p:nvCxnSpPr>
        <p:spPr>
          <a:xfrm>
            <a:off x="831254" y="1452547"/>
            <a:ext cx="10523253" cy="0"/>
          </a:xfrm>
          <a:prstGeom prst="line">
            <a:avLst/>
          </a:prstGeom>
          <a:ln w="38100">
            <a:solidFill>
              <a:schemeClr val="accent3"/>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5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Space">
    <p:spTree>
      <p:nvGrpSpPr>
        <p:cNvPr id="1" name=""/>
        <p:cNvGrpSpPr/>
        <p:nvPr/>
      </p:nvGrpSpPr>
      <p:grpSpPr>
        <a:xfrm>
          <a:off x="0" y="0"/>
          <a:ext cx="0" cy="0"/>
          <a:chOff x="0" y="0"/>
          <a:chExt cx="0" cy="0"/>
        </a:xfrm>
      </p:grpSpPr>
      <p:sp>
        <p:nvSpPr>
          <p:cNvPr id="2" name="Title 1"/>
          <p:cNvSpPr>
            <a:spLocks noGrp="1"/>
          </p:cNvSpPr>
          <p:nvPr>
            <p:ph type="title"/>
          </p:nvPr>
        </p:nvSpPr>
        <p:spPr>
          <a:xfrm>
            <a:off x="831253" y="384981"/>
            <a:ext cx="10523255" cy="1059254"/>
          </a:xfrm>
        </p:spPr>
        <p:txBody>
          <a:bodyPr anchor="b">
            <a:normAutofit/>
          </a:bodyPr>
          <a:lstStyle>
            <a:lvl1pPr>
              <a:defRPr sz="4200" spc="200" baseline="0">
                <a:solidFill>
                  <a:schemeClr val="accent1"/>
                </a:solidFill>
              </a:defRPr>
            </a:lvl1pPr>
          </a:lstStyle>
          <a:p>
            <a:r>
              <a:rPr lang="en-US" dirty="0"/>
              <a:t>Click to edit Master title style</a:t>
            </a:r>
            <a:endParaRPr lang="en-CA" dirty="0"/>
          </a:p>
        </p:txBody>
      </p:sp>
      <p:cxnSp>
        <p:nvCxnSpPr>
          <p:cNvPr id="11" name="Straight Connector 10">
            <a:extLst>
              <a:ext uri="{FF2B5EF4-FFF2-40B4-BE49-F238E27FC236}">
                <a16:creationId xmlns:a16="http://schemas.microsoft.com/office/drawing/2014/main" id="{963441A0-ACC0-D4A1-223F-65F39D47133C}"/>
              </a:ext>
            </a:extLst>
          </p:cNvPr>
          <p:cNvCxnSpPr>
            <a:cxnSpLocks/>
          </p:cNvCxnSpPr>
          <p:nvPr userDrawn="1"/>
        </p:nvCxnSpPr>
        <p:spPr>
          <a:xfrm>
            <a:off x="831254" y="1452547"/>
            <a:ext cx="10523253" cy="0"/>
          </a:xfrm>
          <a:prstGeom prst="line">
            <a:avLst/>
          </a:prstGeom>
          <a:ln w="38100">
            <a:solidFill>
              <a:schemeClr val="accent3"/>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7B456D9F-BADC-CD61-2AFA-94F41484D62B}"/>
              </a:ext>
            </a:extLst>
          </p:cNvPr>
          <p:cNvSpPr txBox="1">
            <a:spLocks/>
          </p:cNvSpPr>
          <p:nvPr userDrawn="1"/>
        </p:nvSpPr>
        <p:spPr>
          <a:xfrm>
            <a:off x="8767911" y="6494482"/>
            <a:ext cx="2682063" cy="365125"/>
          </a:xfrm>
          <a:prstGeom prst="rect">
            <a:avLst/>
          </a:prstGeom>
          <a:noFill/>
          <a:ln>
            <a:noFill/>
          </a:ln>
          <a:effectLst/>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solidFill>
                  <a:schemeClr val="accent1"/>
                </a:solidFill>
                <a:effectLst/>
              </a:rPr>
              <a:pPr/>
              <a:t>‹#›</a:t>
            </a:fld>
            <a:endParaRPr lang="en-CA" dirty="0">
              <a:solidFill>
                <a:schemeClr val="accent1"/>
              </a:solidFill>
              <a:effectLst/>
            </a:endParaRPr>
          </a:p>
        </p:txBody>
      </p:sp>
    </p:spTree>
    <p:extLst>
      <p:ext uri="{BB962C8B-B14F-4D97-AF65-F5344CB8AC3E}">
        <p14:creationId xmlns:p14="http://schemas.microsoft.com/office/powerpoint/2010/main" val="30260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D1C074-66CA-4631-9871-8CEC60FF6B42}"/>
              </a:ext>
            </a:extLst>
          </p:cNvPr>
          <p:cNvSpPr/>
          <p:nvPr userDrawn="1"/>
        </p:nvSpPr>
        <p:spPr>
          <a:xfrm>
            <a:off x="0" y="6486216"/>
            <a:ext cx="12192000" cy="3816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solidFill>
                <a:schemeClr val="tx2"/>
              </a:solidFill>
            </a:endParaRPr>
          </a:p>
        </p:txBody>
      </p:sp>
      <p:sp>
        <p:nvSpPr>
          <p:cNvPr id="4" name="Slide Number Placeholder 5">
            <a:extLst>
              <a:ext uri="{FF2B5EF4-FFF2-40B4-BE49-F238E27FC236}">
                <a16:creationId xmlns:a16="http://schemas.microsoft.com/office/drawing/2014/main" id="{32243263-A2C7-40B0-96AA-34AF3653C922}"/>
              </a:ext>
            </a:extLst>
          </p:cNvPr>
          <p:cNvSpPr txBox="1">
            <a:spLocks/>
          </p:cNvSpPr>
          <p:nvPr userDrawn="1"/>
        </p:nvSpPr>
        <p:spPr>
          <a:xfrm>
            <a:off x="8767911" y="6494482"/>
            <a:ext cx="2682063" cy="365125"/>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Gadugi" panose="020B0502040204020203" pitchFamily="34" charset="0"/>
                <a:ea typeface="Gadugi" panose="020B0502040204020203"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1167F-697B-4A1E-9E92-53C230A57203}" type="slidenum">
              <a:rPr lang="en-CA" smtClean="0"/>
              <a:pPr/>
              <a:t>‹#›</a:t>
            </a:fld>
            <a:endParaRPr lang="en-CA" dirty="0"/>
          </a:p>
        </p:txBody>
      </p:sp>
    </p:spTree>
    <p:extLst>
      <p:ext uri="{BB962C8B-B14F-4D97-AF65-F5344CB8AC3E}">
        <p14:creationId xmlns:p14="http://schemas.microsoft.com/office/powerpoint/2010/main" val="299085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1254" y="384981"/>
            <a:ext cx="10523253" cy="1059254"/>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1253" y="1647647"/>
            <a:ext cx="10523253" cy="4651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40723695"/>
      </p:ext>
    </p:extLst>
  </p:cSld>
  <p:clrMap bg1="lt1" tx1="dk1" bg2="lt2" tx2="dk2" accent1="accent1" accent2="accent2" accent3="accent3" accent4="accent4" accent5="accent5" accent6="accent6" hlink="hlink" folHlink="folHlink"/>
  <p:sldLayoutIdLst>
    <p:sldLayoutId id="2147483661" r:id="rId1"/>
    <p:sldLayoutId id="2147483685" r:id="rId2"/>
    <p:sldLayoutId id="2147483682" r:id="rId3"/>
    <p:sldLayoutId id="2147483663" r:id="rId4"/>
    <p:sldLayoutId id="2147483662" r:id="rId5"/>
    <p:sldLayoutId id="2147483676" r:id="rId6"/>
    <p:sldLayoutId id="2147483669" r:id="rId7"/>
    <p:sldLayoutId id="2147483678" r:id="rId8"/>
    <p:sldLayoutId id="2147483686" r:id="rId9"/>
    <p:sldLayoutId id="2147483691" r:id="rId10"/>
    <p:sldLayoutId id="2147483690" r:id="rId11"/>
    <p:sldLayoutId id="2147483671" r:id="rId12"/>
    <p:sldLayoutId id="2147483672" r:id="rId13"/>
  </p:sldLayoutIdLst>
  <p:hf hdr="0" ftr="0" dt="0"/>
  <p:txStyles>
    <p:titleStyle>
      <a:lvl1pPr algn="l" defTabSz="914400" rtl="0" eaLnBrk="1" latinLnBrk="0" hangingPunct="1">
        <a:lnSpc>
          <a:spcPct val="90000"/>
        </a:lnSpc>
        <a:spcBef>
          <a:spcPct val="0"/>
        </a:spcBef>
        <a:buNone/>
        <a:defRPr sz="4800" b="1" kern="1200" cap="small" spc="200" baseline="0">
          <a:solidFill>
            <a:schemeClr val="accent1"/>
          </a:solidFill>
          <a:latin typeface="Gadugi" panose="020B0502040204020203" pitchFamily="34" charset="0"/>
          <a:ea typeface="Gadugi" panose="020B0502040204020203" pitchFamily="34" charset="0"/>
          <a:cs typeface="+mj-cs"/>
        </a:defRPr>
      </a:lvl1pPr>
    </p:titleStyle>
    <p:bodyStyle>
      <a:lvl1pPr marL="0" indent="0" algn="l" defTabSz="914400" rtl="0" eaLnBrk="1" latinLnBrk="0" hangingPunct="1">
        <a:lnSpc>
          <a:spcPct val="100000"/>
        </a:lnSpc>
        <a:spcBef>
          <a:spcPts val="400"/>
        </a:spcBef>
        <a:buFont typeface="Arial" panose="020B0604020202020204" pitchFamily="34" charset="0"/>
        <a:buNone/>
        <a:defRPr sz="2800" kern="1200">
          <a:solidFill>
            <a:schemeClr val="tx1"/>
          </a:solidFill>
          <a:latin typeface="Gadugi" panose="020B0502040204020203" pitchFamily="34" charset="0"/>
          <a:ea typeface="Gadugi" panose="020B0502040204020203" pitchFamily="34" charset="0"/>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400" kern="1200">
          <a:solidFill>
            <a:schemeClr val="tx1"/>
          </a:solidFill>
          <a:latin typeface="Gadugi" panose="020B0502040204020203" pitchFamily="34" charset="0"/>
          <a:ea typeface="Gadugi" panose="020B0502040204020203" pitchFamily="34" charset="0"/>
          <a:cs typeface="+mn-cs"/>
        </a:defRPr>
      </a:lvl2pPr>
      <a:lvl3pPr marL="1143000" indent="-228600" algn="l" defTabSz="914400" rtl="0" eaLnBrk="1" latinLnBrk="0" hangingPunct="1">
        <a:lnSpc>
          <a:spcPct val="100000"/>
        </a:lnSpc>
        <a:spcBef>
          <a:spcPts val="200"/>
        </a:spcBef>
        <a:buFont typeface="Courier New" panose="02070309020205020404" pitchFamily="49" charset="0"/>
        <a:buChar char="o"/>
        <a:defRPr sz="2000" kern="1200">
          <a:solidFill>
            <a:schemeClr val="tx1"/>
          </a:solidFill>
          <a:latin typeface="Gadugi" panose="020B0502040204020203" pitchFamily="34" charset="0"/>
          <a:ea typeface="Gadugi" panose="020B0502040204020203" pitchFamily="34" charset="0"/>
          <a:cs typeface="+mn-cs"/>
        </a:defRPr>
      </a:lvl3pPr>
      <a:lvl4pPr marL="1600200" indent="-228600" algn="l" defTabSz="914400" rtl="0" eaLnBrk="1" latinLnBrk="0" hangingPunct="1">
        <a:lnSpc>
          <a:spcPct val="100000"/>
        </a:lnSpc>
        <a:spcBef>
          <a:spcPts val="100"/>
        </a:spcBef>
        <a:buFont typeface="Gadugi" panose="020B0502040204020203" pitchFamily="34" charset="0"/>
        <a:buChar char="−"/>
        <a:defRPr sz="1800" kern="1200">
          <a:solidFill>
            <a:schemeClr val="tx1"/>
          </a:solidFill>
          <a:latin typeface="Gadugi" panose="020B0502040204020203" pitchFamily="34" charset="0"/>
          <a:ea typeface="Gadugi" panose="020B0502040204020203"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Gadugi" panose="020B0502040204020203"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gif"/><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sv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18" Type="http://schemas.openxmlformats.org/officeDocument/2006/relationships/diagramColors" Target="../diagrams/colors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 Type="http://schemas.openxmlformats.org/officeDocument/2006/relationships/image" Target="../media/image3.png"/><Relationship Id="rId16" Type="http://schemas.openxmlformats.org/officeDocument/2006/relationships/diagramLayout" Target="../diagrams/layout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Data" Target="../diagrams/data3.xml"/><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2EC7E0-906D-C211-3526-C962E25E53E4}"/>
              </a:ext>
            </a:extLst>
          </p:cNvPr>
          <p:cNvSpPr/>
          <p:nvPr/>
        </p:nvSpPr>
        <p:spPr>
          <a:xfrm>
            <a:off x="0" y="6004558"/>
            <a:ext cx="12198096" cy="883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5">
            <a:extLst>
              <a:ext uri="{FF2B5EF4-FFF2-40B4-BE49-F238E27FC236}">
                <a16:creationId xmlns:a16="http://schemas.microsoft.com/office/drawing/2014/main" id="{DCAE434D-0B7E-4445-AED7-9CF2B30165F4}"/>
              </a:ext>
            </a:extLst>
          </p:cNvPr>
          <p:cNvSpPr>
            <a:spLocks noGrp="1"/>
          </p:cNvSpPr>
          <p:nvPr>
            <p:ph type="body" sz="quarter" idx="10"/>
          </p:nvPr>
        </p:nvSpPr>
        <p:spPr>
          <a:xfrm>
            <a:off x="1524000" y="5141104"/>
            <a:ext cx="9144000" cy="832975"/>
          </a:xfrm>
        </p:spPr>
        <p:txBody>
          <a:bodyPr anchor="t">
            <a:noAutofit/>
          </a:bodyPr>
          <a:lstStyle/>
          <a:p>
            <a:r>
              <a:rPr lang="en-CA" sz="2400" spc="100" dirty="0">
                <a:solidFill>
                  <a:schemeClr val="accent1"/>
                </a:solidFill>
              </a:rPr>
              <a:t>Christos Sarakinos</a:t>
            </a:r>
            <a:br>
              <a:rPr lang="en-CA" sz="2400" spc="100" dirty="0">
                <a:solidFill>
                  <a:schemeClr val="accent1"/>
                </a:solidFill>
              </a:rPr>
            </a:br>
            <a:r>
              <a:rPr lang="en-CA" spc="100" dirty="0">
                <a:solidFill>
                  <a:schemeClr val="tx1"/>
                </a:solidFill>
              </a:rPr>
              <a:t>Joint Statistical Meetings</a:t>
            </a:r>
            <a:br>
              <a:rPr lang="en-CA" spc="100" dirty="0">
                <a:solidFill>
                  <a:schemeClr val="tx1"/>
                </a:solidFill>
              </a:rPr>
            </a:br>
            <a:r>
              <a:rPr lang="en-CA" spc="100" dirty="0">
                <a:solidFill>
                  <a:schemeClr val="tx1"/>
                </a:solidFill>
              </a:rPr>
              <a:t>2023-08-03</a:t>
            </a:r>
          </a:p>
        </p:txBody>
      </p:sp>
      <p:sp>
        <p:nvSpPr>
          <p:cNvPr id="4" name="Title 3">
            <a:extLst>
              <a:ext uri="{FF2B5EF4-FFF2-40B4-BE49-F238E27FC236}">
                <a16:creationId xmlns:a16="http://schemas.microsoft.com/office/drawing/2014/main" id="{C0D6E1C6-EED8-4572-BF3F-1126A5B5348E}"/>
              </a:ext>
            </a:extLst>
          </p:cNvPr>
          <p:cNvSpPr>
            <a:spLocks noGrp="1"/>
          </p:cNvSpPr>
          <p:nvPr>
            <p:ph type="ctrTitle"/>
          </p:nvPr>
        </p:nvSpPr>
        <p:spPr>
          <a:xfrm>
            <a:off x="626250" y="3381278"/>
            <a:ext cx="10934699" cy="1450601"/>
          </a:xfrm>
        </p:spPr>
        <p:txBody>
          <a:bodyPr/>
          <a:lstStyle/>
          <a:p>
            <a:r>
              <a:rPr lang="en-US" sz="3600" dirty="0">
                <a:solidFill>
                  <a:schemeClr val="accent1"/>
                </a:solidFill>
              </a:rPr>
              <a:t>Embracing Data Science</a:t>
            </a:r>
            <a:br>
              <a:rPr lang="en-US" sz="4800" b="0" dirty="0">
                <a:solidFill>
                  <a:schemeClr val="accent1"/>
                </a:solidFill>
              </a:rPr>
            </a:br>
            <a:r>
              <a:rPr lang="en-US" sz="3000" b="0" cap="none" dirty="0"/>
              <a:t>Navigating Risk Aversion</a:t>
            </a:r>
            <a:br>
              <a:rPr lang="en-US" sz="3000" b="0" cap="none" dirty="0"/>
            </a:br>
            <a:r>
              <a:rPr lang="en-US" sz="3000" b="0" cap="none" dirty="0"/>
              <a:t>in Traditional Organizations</a:t>
            </a:r>
            <a:endParaRPr lang="en-CA" sz="3000" b="0" cap="none" dirty="0"/>
          </a:p>
        </p:txBody>
      </p:sp>
      <p:sp>
        <p:nvSpPr>
          <p:cNvPr id="7" name="AutoShape 2">
            <a:extLst>
              <a:ext uri="{FF2B5EF4-FFF2-40B4-BE49-F238E27FC236}">
                <a16:creationId xmlns:a16="http://schemas.microsoft.com/office/drawing/2014/main" id="{33E81B15-C8C3-4786-99CB-5EB09E00E6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10" name="Picture 9">
            <a:extLst>
              <a:ext uri="{FF2B5EF4-FFF2-40B4-BE49-F238E27FC236}">
                <a16:creationId xmlns:a16="http://schemas.microsoft.com/office/drawing/2014/main" id="{D6966197-FD96-47BC-9DDD-B4EEE8CAEAC1}"/>
              </a:ext>
            </a:extLst>
          </p:cNvPr>
          <p:cNvPicPr>
            <a:picLocks noChangeAspect="1"/>
          </p:cNvPicPr>
          <p:nvPr/>
        </p:nvPicPr>
        <p:blipFill rotWithShape="1">
          <a:blip r:embed="rId3">
            <a:extLst>
              <a:ext uri="{28A0092B-C50C-407E-A947-70E740481C1C}">
                <a14:useLocalDpi xmlns:a14="http://schemas.microsoft.com/office/drawing/2010/main" val="0"/>
              </a:ext>
            </a:extLst>
          </a:blip>
          <a:srcRect l="364" t="15181" r="368"/>
          <a:stretch/>
        </p:blipFill>
        <p:spPr>
          <a:xfrm>
            <a:off x="-4801" y="0"/>
            <a:ext cx="12196800" cy="2279697"/>
          </a:xfrm>
          <a:prstGeom prst="rect">
            <a:avLst/>
          </a:prstGeom>
        </p:spPr>
      </p:pic>
      <p:cxnSp>
        <p:nvCxnSpPr>
          <p:cNvPr id="13" name="Straight Connector 12">
            <a:extLst>
              <a:ext uri="{FF2B5EF4-FFF2-40B4-BE49-F238E27FC236}">
                <a16:creationId xmlns:a16="http://schemas.microsoft.com/office/drawing/2014/main" id="{A7C42CB2-B490-F51F-6140-49DFE8A0BB9F}"/>
              </a:ext>
            </a:extLst>
          </p:cNvPr>
          <p:cNvCxnSpPr/>
          <p:nvPr/>
        </p:nvCxnSpPr>
        <p:spPr>
          <a:xfrm>
            <a:off x="0" y="228599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97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37FA-DCA6-C4F3-D053-6F54EBDA9FB3}"/>
              </a:ext>
            </a:extLst>
          </p:cNvPr>
          <p:cNvSpPr>
            <a:spLocks noGrp="1"/>
          </p:cNvSpPr>
          <p:nvPr>
            <p:ph type="title"/>
          </p:nvPr>
        </p:nvSpPr>
        <p:spPr/>
        <p:txBody>
          <a:bodyPr>
            <a:normAutofit/>
          </a:bodyPr>
          <a:lstStyle/>
          <a:p>
            <a:r>
              <a:rPr lang="en-CA" dirty="0"/>
              <a:t>Privacy</a:t>
            </a:r>
            <a:endParaRPr lang="en-CA" sz="3600" dirty="0"/>
          </a:p>
        </p:txBody>
      </p:sp>
      <p:pic>
        <p:nvPicPr>
          <p:cNvPr id="4" name="Picture 3">
            <a:extLst>
              <a:ext uri="{FF2B5EF4-FFF2-40B4-BE49-F238E27FC236}">
                <a16:creationId xmlns:a16="http://schemas.microsoft.com/office/drawing/2014/main" id="{F5F33A31-B0A1-946C-7D90-236342E7BE33}"/>
              </a:ext>
            </a:extLst>
          </p:cNvPr>
          <p:cNvPicPr>
            <a:picLocks noChangeAspect="1"/>
          </p:cNvPicPr>
          <p:nvPr/>
        </p:nvPicPr>
        <p:blipFill>
          <a:blip r:embed="rId2"/>
          <a:stretch>
            <a:fillRect/>
          </a:stretch>
        </p:blipFill>
        <p:spPr>
          <a:xfrm>
            <a:off x="2842080" y="2486787"/>
            <a:ext cx="6501600" cy="3009104"/>
          </a:xfrm>
          <a:prstGeom prst="rect">
            <a:avLst/>
          </a:prstGeom>
        </p:spPr>
      </p:pic>
    </p:spTree>
    <p:extLst>
      <p:ext uri="{BB962C8B-B14F-4D97-AF65-F5344CB8AC3E}">
        <p14:creationId xmlns:p14="http://schemas.microsoft.com/office/powerpoint/2010/main" val="136666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37FA-DCA6-C4F3-D053-6F54EBDA9FB3}"/>
              </a:ext>
            </a:extLst>
          </p:cNvPr>
          <p:cNvSpPr>
            <a:spLocks noGrp="1"/>
          </p:cNvSpPr>
          <p:nvPr>
            <p:ph type="title"/>
          </p:nvPr>
        </p:nvSpPr>
        <p:spPr/>
        <p:txBody>
          <a:bodyPr/>
          <a:lstStyle/>
          <a:p>
            <a:r>
              <a:rPr lang="en-CA" dirty="0"/>
              <a:t>Methodology</a:t>
            </a:r>
          </a:p>
        </p:txBody>
      </p:sp>
      <p:pic>
        <p:nvPicPr>
          <p:cNvPr id="3" name="Picture 2">
            <a:extLst>
              <a:ext uri="{FF2B5EF4-FFF2-40B4-BE49-F238E27FC236}">
                <a16:creationId xmlns:a16="http://schemas.microsoft.com/office/drawing/2014/main" id="{8966B419-92DE-9B15-82DC-7E0FBCAB2A1A}"/>
              </a:ext>
            </a:extLst>
          </p:cNvPr>
          <p:cNvPicPr>
            <a:picLocks noChangeAspect="1"/>
          </p:cNvPicPr>
          <p:nvPr/>
        </p:nvPicPr>
        <p:blipFill rotWithShape="1">
          <a:blip r:embed="rId2"/>
          <a:srcRect l="21666" r="24845"/>
          <a:stretch/>
        </p:blipFill>
        <p:spPr>
          <a:xfrm>
            <a:off x="4324386" y="2421339"/>
            <a:ext cx="3536988" cy="3257523"/>
          </a:xfrm>
          <a:prstGeom prst="rect">
            <a:avLst/>
          </a:prstGeom>
        </p:spPr>
      </p:pic>
    </p:spTree>
    <p:extLst>
      <p:ext uri="{BB962C8B-B14F-4D97-AF65-F5344CB8AC3E}">
        <p14:creationId xmlns:p14="http://schemas.microsoft.com/office/powerpoint/2010/main" val="380609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25D8-C5F4-6526-6D73-FA24BCF94656}"/>
              </a:ext>
            </a:extLst>
          </p:cNvPr>
          <p:cNvSpPr>
            <a:spLocks noGrp="1"/>
          </p:cNvSpPr>
          <p:nvPr>
            <p:ph type="title"/>
          </p:nvPr>
        </p:nvSpPr>
        <p:spPr/>
        <p:txBody>
          <a:bodyPr/>
          <a:lstStyle/>
          <a:p>
            <a:r>
              <a:rPr lang="en-CA" dirty="0"/>
              <a:t>Cybersecurity</a:t>
            </a:r>
          </a:p>
        </p:txBody>
      </p:sp>
      <p:pic>
        <p:nvPicPr>
          <p:cNvPr id="5" name="Content Placeholder 4" descr="A group of logos and symbols&#10;&#10;Description automatically generated">
            <a:extLst>
              <a:ext uri="{FF2B5EF4-FFF2-40B4-BE49-F238E27FC236}">
                <a16:creationId xmlns:a16="http://schemas.microsoft.com/office/drawing/2014/main" id="{85276DC1-22AE-51FB-AB05-7E90E13C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1908" y="1647825"/>
            <a:ext cx="6201833" cy="4651375"/>
          </a:xfrm>
        </p:spPr>
      </p:pic>
    </p:spTree>
    <p:extLst>
      <p:ext uri="{BB962C8B-B14F-4D97-AF65-F5344CB8AC3E}">
        <p14:creationId xmlns:p14="http://schemas.microsoft.com/office/powerpoint/2010/main" val="73642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03D3-F1AF-F3B6-0F50-68A3FD4255E3}"/>
              </a:ext>
            </a:extLst>
          </p:cNvPr>
          <p:cNvSpPr>
            <a:spLocks noGrp="1"/>
          </p:cNvSpPr>
          <p:nvPr>
            <p:ph type="title"/>
          </p:nvPr>
        </p:nvSpPr>
        <p:spPr/>
        <p:txBody>
          <a:bodyPr/>
          <a:lstStyle/>
          <a:p>
            <a:r>
              <a:rPr lang="en-CA" dirty="0"/>
              <a:t>Reputational</a:t>
            </a:r>
          </a:p>
        </p:txBody>
      </p:sp>
      <p:pic>
        <p:nvPicPr>
          <p:cNvPr id="5" name="Content Placeholder 4" descr="A person and person in a room with computer equipment&#10;&#10;Description automatically generated">
            <a:extLst>
              <a:ext uri="{FF2B5EF4-FFF2-40B4-BE49-F238E27FC236}">
                <a16:creationId xmlns:a16="http://schemas.microsoft.com/office/drawing/2014/main" id="{464070FA-F593-7A48-7CD7-DA06DEC634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33" b="5234"/>
          <a:stretch/>
        </p:blipFill>
        <p:spPr>
          <a:xfrm>
            <a:off x="2995083" y="1828800"/>
            <a:ext cx="6201833" cy="4192437"/>
          </a:xfrm>
        </p:spPr>
      </p:pic>
    </p:spTree>
    <p:extLst>
      <p:ext uri="{BB962C8B-B14F-4D97-AF65-F5344CB8AC3E}">
        <p14:creationId xmlns:p14="http://schemas.microsoft.com/office/powerpoint/2010/main" val="157744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C128-DDB7-693E-EC56-F70B49152D2A}"/>
              </a:ext>
            </a:extLst>
          </p:cNvPr>
          <p:cNvSpPr>
            <a:spLocks noGrp="1"/>
          </p:cNvSpPr>
          <p:nvPr>
            <p:ph type="title"/>
          </p:nvPr>
        </p:nvSpPr>
        <p:spPr/>
        <p:txBody>
          <a:bodyPr/>
          <a:lstStyle/>
          <a:p>
            <a:r>
              <a:rPr lang="en-CA" dirty="0"/>
              <a:t>IT Development</a:t>
            </a:r>
          </a:p>
        </p:txBody>
      </p:sp>
      <p:grpSp>
        <p:nvGrpSpPr>
          <p:cNvPr id="20" name="Group 19">
            <a:extLst>
              <a:ext uri="{FF2B5EF4-FFF2-40B4-BE49-F238E27FC236}">
                <a16:creationId xmlns:a16="http://schemas.microsoft.com/office/drawing/2014/main" id="{0E2CD296-938E-666E-67AB-ED151C582025}"/>
              </a:ext>
            </a:extLst>
          </p:cNvPr>
          <p:cNvGrpSpPr/>
          <p:nvPr/>
        </p:nvGrpSpPr>
        <p:grpSpPr>
          <a:xfrm>
            <a:off x="1833948" y="1587260"/>
            <a:ext cx="8517863" cy="4607133"/>
            <a:chOff x="798664" y="755794"/>
            <a:chExt cx="8517863" cy="5852667"/>
          </a:xfrm>
        </p:grpSpPr>
        <p:pic>
          <p:nvPicPr>
            <p:cNvPr id="4" name="Picture 3">
              <a:extLst>
                <a:ext uri="{FF2B5EF4-FFF2-40B4-BE49-F238E27FC236}">
                  <a16:creationId xmlns:a16="http://schemas.microsoft.com/office/drawing/2014/main" id="{F46A0C69-4348-2823-5EC9-609B6CAAFBE5}"/>
                </a:ext>
              </a:extLst>
            </p:cNvPr>
            <p:cNvPicPr>
              <a:picLocks noChangeAspect="1"/>
            </p:cNvPicPr>
            <p:nvPr/>
          </p:nvPicPr>
          <p:blipFill rotWithShape="1">
            <a:blip r:embed="rId2"/>
            <a:srcRect r="84978"/>
            <a:stretch/>
          </p:blipFill>
          <p:spPr>
            <a:xfrm>
              <a:off x="1137812" y="755794"/>
              <a:ext cx="1334370" cy="5852667"/>
            </a:xfrm>
            <a:prstGeom prst="rect">
              <a:avLst/>
            </a:prstGeom>
          </p:spPr>
        </p:pic>
        <p:pic>
          <p:nvPicPr>
            <p:cNvPr id="5" name="Picture 4">
              <a:extLst>
                <a:ext uri="{FF2B5EF4-FFF2-40B4-BE49-F238E27FC236}">
                  <a16:creationId xmlns:a16="http://schemas.microsoft.com/office/drawing/2014/main" id="{DC9B5A63-45DC-BEF2-1AF9-1B011D44D7C7}"/>
                </a:ext>
              </a:extLst>
            </p:cNvPr>
            <p:cNvPicPr>
              <a:picLocks noChangeAspect="1"/>
            </p:cNvPicPr>
            <p:nvPr/>
          </p:nvPicPr>
          <p:blipFill rotWithShape="1">
            <a:blip r:embed="rId2"/>
            <a:srcRect l="53423"/>
            <a:stretch/>
          </p:blipFill>
          <p:spPr>
            <a:xfrm>
              <a:off x="2087436" y="755794"/>
              <a:ext cx="7229091" cy="5852667"/>
            </a:xfrm>
            <a:prstGeom prst="rect">
              <a:avLst/>
            </a:prstGeom>
          </p:spPr>
        </p:pic>
        <p:grpSp>
          <p:nvGrpSpPr>
            <p:cNvPr id="6" name="Group 5">
              <a:extLst>
                <a:ext uri="{FF2B5EF4-FFF2-40B4-BE49-F238E27FC236}">
                  <a16:creationId xmlns:a16="http://schemas.microsoft.com/office/drawing/2014/main" id="{03B9A483-588F-399F-66E4-2D89FDF84513}"/>
                </a:ext>
              </a:extLst>
            </p:cNvPr>
            <p:cNvGrpSpPr/>
            <p:nvPr/>
          </p:nvGrpSpPr>
          <p:grpSpPr>
            <a:xfrm>
              <a:off x="798664" y="1457086"/>
              <a:ext cx="1480985" cy="4769074"/>
              <a:chOff x="9553846" y="1053736"/>
              <a:chExt cx="1480985" cy="4769074"/>
            </a:xfrm>
            <a:solidFill>
              <a:schemeClr val="bg1"/>
            </a:solidFill>
          </p:grpSpPr>
          <p:sp>
            <p:nvSpPr>
              <p:cNvPr id="7" name="Rectangle 6">
                <a:extLst>
                  <a:ext uri="{FF2B5EF4-FFF2-40B4-BE49-F238E27FC236}">
                    <a16:creationId xmlns:a16="http://schemas.microsoft.com/office/drawing/2014/main" id="{DE4E406A-BFA4-FB2E-C859-7FBCF6011F6F}"/>
                  </a:ext>
                </a:extLst>
              </p:cNvPr>
              <p:cNvSpPr/>
              <p:nvPr/>
            </p:nvSpPr>
            <p:spPr>
              <a:xfrm>
                <a:off x="9553846" y="1053736"/>
                <a:ext cx="1480985" cy="4769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Icon&#10;&#10;Description automatically generated">
                <a:extLst>
                  <a:ext uri="{FF2B5EF4-FFF2-40B4-BE49-F238E27FC236}">
                    <a16:creationId xmlns:a16="http://schemas.microsoft.com/office/drawing/2014/main" id="{F7C73DF7-C429-556B-CACA-6CFC8E445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2224" y="3274093"/>
                <a:ext cx="448326" cy="504000"/>
              </a:xfrm>
              <a:prstGeom prst="rect">
                <a:avLst/>
              </a:prstGeom>
              <a:grpFill/>
            </p:spPr>
          </p:pic>
          <p:pic>
            <p:nvPicPr>
              <p:cNvPr id="9" name="Picture 8" descr="A picture containing logo&#10;&#10;Description automatically generated">
                <a:extLst>
                  <a:ext uri="{FF2B5EF4-FFF2-40B4-BE49-F238E27FC236}">
                    <a16:creationId xmlns:a16="http://schemas.microsoft.com/office/drawing/2014/main" id="{F41F57A9-6238-3FEC-6D33-F1D5FEC3C1BE}"/>
                  </a:ext>
                </a:extLst>
              </p:cNvPr>
              <p:cNvPicPr>
                <a:picLocks noChangeAspect="1"/>
              </p:cNvPicPr>
              <p:nvPr/>
            </p:nvPicPr>
            <p:blipFill rotWithShape="1">
              <a:blip r:embed="rId4">
                <a:extLst>
                  <a:ext uri="{28A0092B-C50C-407E-A947-70E740481C1C}">
                    <a14:useLocalDpi xmlns:a14="http://schemas.microsoft.com/office/drawing/2010/main" val="0"/>
                  </a:ext>
                </a:extLst>
              </a:blip>
              <a:srcRect l="10225" t="12919" r="13179" b="10485"/>
              <a:stretch/>
            </p:blipFill>
            <p:spPr>
              <a:xfrm>
                <a:off x="9661251" y="3283093"/>
                <a:ext cx="486000" cy="486000"/>
              </a:xfrm>
              <a:prstGeom prst="ellipse">
                <a:avLst/>
              </a:prstGeom>
              <a:grpFill/>
            </p:spPr>
          </p:pic>
          <p:pic>
            <p:nvPicPr>
              <p:cNvPr id="10" name="Picture 9" descr="Logo&#10;&#10;Description automatically generated">
                <a:extLst>
                  <a:ext uri="{FF2B5EF4-FFF2-40B4-BE49-F238E27FC236}">
                    <a16:creationId xmlns:a16="http://schemas.microsoft.com/office/drawing/2014/main" id="{B8545CCF-2AE1-6954-2CFB-9159690E1775}"/>
                  </a:ext>
                </a:extLst>
              </p:cNvPr>
              <p:cNvPicPr>
                <a:picLocks noChangeAspect="1"/>
              </p:cNvPicPr>
              <p:nvPr/>
            </p:nvPicPr>
            <p:blipFill rotWithShape="1">
              <a:blip r:embed="rId5">
                <a:extLst>
                  <a:ext uri="{28A0092B-C50C-407E-A947-70E740481C1C}">
                    <a14:useLocalDpi xmlns:a14="http://schemas.microsoft.com/office/drawing/2010/main" val="0"/>
                  </a:ext>
                </a:extLst>
              </a:blip>
              <a:srcRect r="8495"/>
              <a:stretch/>
            </p:blipFill>
            <p:spPr>
              <a:xfrm>
                <a:off x="10156387" y="5282810"/>
                <a:ext cx="878444" cy="540000"/>
              </a:xfrm>
              <a:prstGeom prst="rect">
                <a:avLst/>
              </a:prstGeom>
              <a:grpFill/>
            </p:spPr>
          </p:pic>
          <p:pic>
            <p:nvPicPr>
              <p:cNvPr id="11" name="Picture 10" descr="Logo, company name&#10;&#10;Description automatically generated">
                <a:extLst>
                  <a:ext uri="{FF2B5EF4-FFF2-40B4-BE49-F238E27FC236}">
                    <a16:creationId xmlns:a16="http://schemas.microsoft.com/office/drawing/2014/main" id="{71A6623E-AA1F-8BA6-DA3C-073D222421C6}"/>
                  </a:ext>
                </a:extLst>
              </p:cNvPr>
              <p:cNvPicPr>
                <a:picLocks noChangeAspect="1"/>
              </p:cNvPicPr>
              <p:nvPr/>
            </p:nvPicPr>
            <p:blipFill rotWithShape="1">
              <a:blip r:embed="rId6">
                <a:extLst>
                  <a:ext uri="{28A0092B-C50C-407E-A947-70E740481C1C}">
                    <a14:useLocalDpi xmlns:a14="http://schemas.microsoft.com/office/drawing/2010/main" val="0"/>
                  </a:ext>
                </a:extLst>
              </a:blip>
              <a:srcRect l="4403" t="7517" r="8305" b="5191"/>
              <a:stretch/>
            </p:blipFill>
            <p:spPr>
              <a:xfrm>
                <a:off x="9553847" y="5332834"/>
                <a:ext cx="700808" cy="439952"/>
              </a:xfrm>
              <a:prstGeom prst="rect">
                <a:avLst/>
              </a:prstGeom>
              <a:grpFill/>
            </p:spPr>
          </p:pic>
          <p:pic>
            <p:nvPicPr>
              <p:cNvPr id="12" name="Picture 11" descr="Icon&#10;&#10;Description automatically generated">
                <a:extLst>
                  <a:ext uri="{FF2B5EF4-FFF2-40B4-BE49-F238E27FC236}">
                    <a16:creationId xmlns:a16="http://schemas.microsoft.com/office/drawing/2014/main" id="{5DF67DAC-8EDF-6285-8852-419230EE22F0}"/>
                  </a:ext>
                </a:extLst>
              </p:cNvPr>
              <p:cNvPicPr>
                <a:picLocks noChangeAspect="1"/>
              </p:cNvPicPr>
              <p:nvPr/>
            </p:nvPicPr>
            <p:blipFill rotWithShape="1">
              <a:blip r:embed="rId7">
                <a:extLst>
                  <a:ext uri="{28A0092B-C50C-407E-A947-70E740481C1C}">
                    <a14:useLocalDpi xmlns:a14="http://schemas.microsoft.com/office/drawing/2010/main" val="0"/>
                  </a:ext>
                </a:extLst>
              </a:blip>
              <a:srcRect l="33091" t="17008" r="33038" b="18476"/>
              <a:stretch/>
            </p:blipFill>
            <p:spPr>
              <a:xfrm>
                <a:off x="10384387" y="1245050"/>
                <a:ext cx="504000" cy="504000"/>
              </a:xfrm>
              <a:prstGeom prst="roundRect">
                <a:avLst/>
              </a:prstGeom>
              <a:grpFill/>
            </p:spPr>
          </p:pic>
          <p:pic>
            <p:nvPicPr>
              <p:cNvPr id="13" name="Picture 12" descr="Logo&#10;&#10;Description automatically generated">
                <a:extLst>
                  <a:ext uri="{FF2B5EF4-FFF2-40B4-BE49-F238E27FC236}">
                    <a16:creationId xmlns:a16="http://schemas.microsoft.com/office/drawing/2014/main" id="{6FDBCE0B-0FC6-E8D4-BE3A-1B1ABF1F05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2251" y="1245050"/>
                <a:ext cx="504000" cy="504000"/>
              </a:xfrm>
              <a:prstGeom prst="rect">
                <a:avLst/>
              </a:prstGeom>
              <a:grpFill/>
            </p:spPr>
          </p:pic>
          <p:pic>
            <p:nvPicPr>
              <p:cNvPr id="14" name="Picture 13" descr="Logo&#10;&#10;Description automatically generated">
                <a:extLst>
                  <a:ext uri="{FF2B5EF4-FFF2-40B4-BE49-F238E27FC236}">
                    <a16:creationId xmlns:a16="http://schemas.microsoft.com/office/drawing/2014/main" id="{6162C774-18A1-C369-9A06-F373551E8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0575" y="4361736"/>
                <a:ext cx="687352" cy="360000"/>
              </a:xfrm>
              <a:prstGeom prst="rect">
                <a:avLst/>
              </a:prstGeom>
              <a:grpFill/>
            </p:spPr>
          </p:pic>
          <p:pic>
            <p:nvPicPr>
              <p:cNvPr id="15" name="Picture 14" descr="A picture containing text, sign&#10;&#10;Description automatically generated">
                <a:extLst>
                  <a:ext uri="{FF2B5EF4-FFF2-40B4-BE49-F238E27FC236}">
                    <a16:creationId xmlns:a16="http://schemas.microsoft.com/office/drawing/2014/main" id="{F9CFB341-D8A7-0B01-887D-A94B4FF6A220}"/>
                  </a:ext>
                </a:extLst>
              </p:cNvPr>
              <p:cNvPicPr>
                <a:picLocks noChangeAspect="1"/>
              </p:cNvPicPr>
              <p:nvPr/>
            </p:nvPicPr>
            <p:blipFill rotWithShape="1">
              <a:blip r:embed="rId10">
                <a:extLst>
                  <a:ext uri="{28A0092B-C50C-407E-A947-70E740481C1C}">
                    <a14:useLocalDpi xmlns:a14="http://schemas.microsoft.com/office/drawing/2010/main" val="0"/>
                  </a:ext>
                </a:extLst>
              </a:blip>
              <a:srcRect l="4041" t="4670" r="4094" b="3465"/>
              <a:stretch/>
            </p:blipFill>
            <p:spPr>
              <a:xfrm>
                <a:off x="10384387" y="4285707"/>
                <a:ext cx="504000" cy="504000"/>
              </a:xfrm>
              <a:prstGeom prst="rect">
                <a:avLst/>
              </a:prstGeom>
              <a:grpFill/>
            </p:spPr>
          </p:pic>
          <p:pic>
            <p:nvPicPr>
              <p:cNvPr id="16" name="Picture 15" descr="A picture containing logo&#10;&#10;Description automatically generated">
                <a:extLst>
                  <a:ext uri="{FF2B5EF4-FFF2-40B4-BE49-F238E27FC236}">
                    <a16:creationId xmlns:a16="http://schemas.microsoft.com/office/drawing/2014/main" id="{22398C3C-86F9-BCD2-4725-C17D3F0A656F}"/>
                  </a:ext>
                </a:extLst>
              </p:cNvPr>
              <p:cNvPicPr>
                <a:picLocks noChangeAspect="1"/>
              </p:cNvPicPr>
              <p:nvPr/>
            </p:nvPicPr>
            <p:blipFill rotWithShape="1">
              <a:blip r:embed="rId4">
                <a:extLst>
                  <a:ext uri="{28A0092B-C50C-407E-A947-70E740481C1C}">
                    <a14:useLocalDpi xmlns:a14="http://schemas.microsoft.com/office/drawing/2010/main" val="0"/>
                  </a:ext>
                </a:extLst>
              </a:blip>
              <a:srcRect l="10225" t="12919" r="13179" b="10485"/>
              <a:stretch/>
            </p:blipFill>
            <p:spPr>
              <a:xfrm>
                <a:off x="10393387" y="2261085"/>
                <a:ext cx="486000" cy="486000"/>
              </a:xfrm>
              <a:prstGeom prst="ellipse">
                <a:avLst/>
              </a:prstGeom>
              <a:grpFill/>
            </p:spPr>
          </p:pic>
          <p:pic>
            <p:nvPicPr>
              <p:cNvPr id="17" name="Picture 16" descr="Logo, company name&#10;&#10;Description automatically generated">
                <a:extLst>
                  <a:ext uri="{FF2B5EF4-FFF2-40B4-BE49-F238E27FC236}">
                    <a16:creationId xmlns:a16="http://schemas.microsoft.com/office/drawing/2014/main" id="{94074A78-62D5-DF2E-97D6-BE755429B4CA}"/>
                  </a:ext>
                </a:extLst>
              </p:cNvPr>
              <p:cNvPicPr>
                <a:picLocks noChangeAspect="1"/>
              </p:cNvPicPr>
              <p:nvPr/>
            </p:nvPicPr>
            <p:blipFill rotWithShape="1">
              <a:blip r:embed="rId11">
                <a:extLst>
                  <a:ext uri="{28A0092B-C50C-407E-A947-70E740481C1C}">
                    <a14:useLocalDpi xmlns:a14="http://schemas.microsoft.com/office/drawing/2010/main" val="0"/>
                  </a:ext>
                </a:extLst>
              </a:blip>
              <a:srcRect l="28226" r="29764" b="26557"/>
              <a:stretch/>
            </p:blipFill>
            <p:spPr>
              <a:xfrm>
                <a:off x="9652251" y="2252085"/>
                <a:ext cx="504000" cy="504000"/>
              </a:xfrm>
              <a:prstGeom prst="rect">
                <a:avLst/>
              </a:prstGeom>
              <a:grpFill/>
            </p:spPr>
          </p:pic>
          <p:pic>
            <p:nvPicPr>
              <p:cNvPr id="18" name="Picture 17" descr="Icon&#10;&#10;Description automatically generated">
                <a:extLst>
                  <a:ext uri="{FF2B5EF4-FFF2-40B4-BE49-F238E27FC236}">
                    <a16:creationId xmlns:a16="http://schemas.microsoft.com/office/drawing/2014/main" id="{140D4BA2-7E54-8260-3D7C-AE31A3B419B8}"/>
                  </a:ext>
                </a:extLst>
              </p:cNvPr>
              <p:cNvPicPr>
                <a:picLocks noChangeAspect="1"/>
              </p:cNvPicPr>
              <p:nvPr/>
            </p:nvPicPr>
            <p:blipFill rotWithShape="1">
              <a:blip r:embed="rId7">
                <a:extLst>
                  <a:ext uri="{28A0092B-C50C-407E-A947-70E740481C1C}">
                    <a14:useLocalDpi xmlns:a14="http://schemas.microsoft.com/office/drawing/2010/main" val="0"/>
                  </a:ext>
                </a:extLst>
              </a:blip>
              <a:srcRect l="33091" t="17008" r="33038" b="18476"/>
              <a:stretch/>
            </p:blipFill>
            <p:spPr>
              <a:xfrm>
                <a:off x="10384387" y="1229993"/>
                <a:ext cx="504000" cy="504000"/>
              </a:xfrm>
              <a:prstGeom prst="roundRect">
                <a:avLst/>
              </a:prstGeom>
              <a:grpFill/>
            </p:spPr>
          </p:pic>
          <p:pic>
            <p:nvPicPr>
              <p:cNvPr id="19" name="Picture 18" descr="Logo&#10;&#10;Description automatically generated">
                <a:extLst>
                  <a:ext uri="{FF2B5EF4-FFF2-40B4-BE49-F238E27FC236}">
                    <a16:creationId xmlns:a16="http://schemas.microsoft.com/office/drawing/2014/main" id="{22429229-1DF3-26F2-4AE4-2225DA84C5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2251" y="1229993"/>
                <a:ext cx="504000" cy="504000"/>
              </a:xfrm>
              <a:prstGeom prst="rect">
                <a:avLst/>
              </a:prstGeom>
              <a:grpFill/>
            </p:spPr>
          </p:pic>
        </p:grpSp>
      </p:grpSp>
    </p:spTree>
    <p:extLst>
      <p:ext uri="{BB962C8B-B14F-4D97-AF65-F5344CB8AC3E}">
        <p14:creationId xmlns:p14="http://schemas.microsoft.com/office/powerpoint/2010/main" val="214411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9400-03B7-C003-670E-DCF74176F0A3}"/>
              </a:ext>
            </a:extLst>
          </p:cNvPr>
          <p:cNvSpPr>
            <a:spLocks noGrp="1"/>
          </p:cNvSpPr>
          <p:nvPr>
            <p:ph type="title"/>
          </p:nvPr>
        </p:nvSpPr>
        <p:spPr/>
        <p:txBody>
          <a:bodyPr/>
          <a:lstStyle/>
          <a:p>
            <a:r>
              <a:rPr lang="en-CA" dirty="0"/>
              <a:t>Project Management</a:t>
            </a:r>
          </a:p>
        </p:txBody>
      </p:sp>
      <p:pic>
        <p:nvPicPr>
          <p:cNvPr id="4" name="Picture 3" descr="A diagram of a waterfall and agile&#10;&#10;Description automatically generated">
            <a:extLst>
              <a:ext uri="{FF2B5EF4-FFF2-40B4-BE49-F238E27FC236}">
                <a16:creationId xmlns:a16="http://schemas.microsoft.com/office/drawing/2014/main" id="{5D00591E-D4C7-0622-2F2D-F5B7DB421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553" y="2018582"/>
            <a:ext cx="6530894" cy="3771592"/>
          </a:xfrm>
          <a:prstGeom prst="rect">
            <a:avLst/>
          </a:prstGeom>
        </p:spPr>
      </p:pic>
    </p:spTree>
    <p:extLst>
      <p:ext uri="{BB962C8B-B14F-4D97-AF65-F5344CB8AC3E}">
        <p14:creationId xmlns:p14="http://schemas.microsoft.com/office/powerpoint/2010/main" val="275381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8276D5-2E9D-47D1-6591-1C124F9ED79B}"/>
              </a:ext>
            </a:extLst>
          </p:cNvPr>
          <p:cNvSpPr txBox="1"/>
          <p:nvPr/>
        </p:nvSpPr>
        <p:spPr>
          <a:xfrm>
            <a:off x="197378" y="3768808"/>
            <a:ext cx="5724000" cy="2595326"/>
          </a:xfrm>
          <a:prstGeom prst="rect">
            <a:avLst/>
          </a:prstGeom>
          <a:noFill/>
        </p:spPr>
        <p:txBody>
          <a:bodyPr wrap="square">
            <a:spAutoFit/>
          </a:bodyPr>
          <a:lstStyle/>
          <a:p>
            <a:pPr marL="285750" indent="-285750">
              <a:lnSpc>
                <a:spcPct val="107000"/>
              </a:lnSpc>
              <a:spcAft>
                <a:spcPts val="400"/>
              </a:spcAft>
              <a:buFont typeface="Wingdings" panose="05000000000000000000" pitchFamily="2" charset="2"/>
              <a:buChar char="§"/>
            </a:pPr>
            <a:r>
              <a:rPr lang="en-CA" dirty="0">
                <a:solidFill>
                  <a:schemeClr val="accent6"/>
                </a:solidFill>
                <a:effectLst/>
                <a:latin typeface="Gadugi" panose="020B0502040204020203" pitchFamily="34" charset="0"/>
                <a:ea typeface="Adobe Devanagari"/>
                <a:cs typeface="Times New Roman" panose="02020603050405020304" pitchFamily="18" charset="0"/>
              </a:rPr>
              <a:t>Typically has advanced degrees in mathematics, statistics or data science.</a:t>
            </a:r>
          </a:p>
          <a:p>
            <a:pPr marL="285750" indent="-285750">
              <a:lnSpc>
                <a:spcPct val="107000"/>
              </a:lnSpc>
              <a:spcAft>
                <a:spcPts val="400"/>
              </a:spcAft>
              <a:buFont typeface="Wingdings" panose="05000000000000000000" pitchFamily="2" charset="2"/>
              <a:buChar char="§"/>
            </a:pPr>
            <a:r>
              <a:rPr lang="en-CA" dirty="0">
                <a:solidFill>
                  <a:schemeClr val="accent6"/>
                </a:solidFill>
                <a:latin typeface="Gadugi" panose="020B0502040204020203" pitchFamily="34" charset="0"/>
                <a:ea typeface="Adobe Devanagari"/>
                <a:cs typeface="Times New Roman" panose="02020603050405020304" pitchFamily="18" charset="0"/>
              </a:rPr>
              <a:t>Often part of a centralized data science team (though not necessarily).</a:t>
            </a:r>
          </a:p>
          <a:p>
            <a:pPr marL="285750" indent="-285750">
              <a:lnSpc>
                <a:spcPct val="107000"/>
              </a:lnSpc>
              <a:spcAft>
                <a:spcPts val="400"/>
              </a:spcAft>
              <a:buFont typeface="Wingdings" panose="05000000000000000000" pitchFamily="2" charset="2"/>
              <a:buChar char="§"/>
            </a:pPr>
            <a:r>
              <a:rPr lang="en-CA" dirty="0">
                <a:solidFill>
                  <a:schemeClr val="accent6"/>
                </a:solidFill>
                <a:effectLst/>
                <a:latin typeface="Gadugi" panose="020B0502040204020203" pitchFamily="34" charset="0"/>
                <a:ea typeface="Adobe Devanagari"/>
                <a:cs typeface="Times New Roman" panose="02020603050405020304" pitchFamily="18" charset="0"/>
              </a:rPr>
              <a:t>Has advanced technical skills and can write code to create algorithms and analytical models.</a:t>
            </a:r>
          </a:p>
          <a:p>
            <a:pPr marL="285750" indent="-285750">
              <a:lnSpc>
                <a:spcPct val="107000"/>
              </a:lnSpc>
              <a:spcAft>
                <a:spcPts val="400"/>
              </a:spcAft>
              <a:buFont typeface="Wingdings" panose="05000000000000000000" pitchFamily="2" charset="2"/>
              <a:buChar char="§"/>
            </a:pPr>
            <a:r>
              <a:rPr lang="en-CA" dirty="0">
                <a:solidFill>
                  <a:schemeClr val="accent6"/>
                </a:solidFill>
                <a:latin typeface="Gadugi" panose="020B0502040204020203" pitchFamily="34" charset="0"/>
                <a:ea typeface="Adobe Devanagari"/>
                <a:cs typeface="Times New Roman" panose="02020603050405020304" pitchFamily="18" charset="0"/>
              </a:rPr>
              <a:t>Handles complex analytics applications that involve large data sets and advanced analysis.</a:t>
            </a:r>
            <a:endParaRPr lang="en-CA" dirty="0">
              <a:solidFill>
                <a:schemeClr val="accent6"/>
              </a:solidFill>
              <a:effectLst/>
              <a:latin typeface="Gadugi" panose="020B0502040204020203" pitchFamily="34" charset="0"/>
              <a:ea typeface="Adobe Devanagari"/>
              <a:cs typeface="Times New Roman" panose="02020603050405020304" pitchFamily="18" charset="0"/>
            </a:endParaRPr>
          </a:p>
        </p:txBody>
      </p:sp>
      <p:sp>
        <p:nvSpPr>
          <p:cNvPr id="15" name="TextBox 14">
            <a:extLst>
              <a:ext uri="{FF2B5EF4-FFF2-40B4-BE49-F238E27FC236}">
                <a16:creationId xmlns:a16="http://schemas.microsoft.com/office/drawing/2014/main" id="{C630F592-1E35-94BC-907C-A1842570F705}"/>
              </a:ext>
            </a:extLst>
          </p:cNvPr>
          <p:cNvSpPr txBox="1"/>
          <p:nvPr/>
        </p:nvSpPr>
        <p:spPr>
          <a:xfrm>
            <a:off x="6270624" y="3768808"/>
            <a:ext cx="5724000" cy="2595326"/>
          </a:xfrm>
          <a:prstGeom prst="rect">
            <a:avLst/>
          </a:prstGeom>
          <a:noFill/>
        </p:spPr>
        <p:txBody>
          <a:bodyPr wrap="square">
            <a:spAutoFit/>
          </a:bodyPr>
          <a:lstStyle/>
          <a:p>
            <a:pPr marL="285750" indent="-285750">
              <a:lnSpc>
                <a:spcPct val="107000"/>
              </a:lnSpc>
              <a:spcAft>
                <a:spcPts val="400"/>
              </a:spcAft>
              <a:buFont typeface="Wingdings" panose="05000000000000000000" pitchFamily="2" charset="2"/>
              <a:buChar char="§"/>
            </a:pPr>
            <a:r>
              <a:rPr lang="en-CA" dirty="0">
                <a:solidFill>
                  <a:schemeClr val="accent1"/>
                </a:solidFill>
                <a:effectLst/>
                <a:latin typeface="Gadugi" panose="020B0502040204020203" pitchFamily="34" charset="0"/>
                <a:ea typeface="Adobe Devanagari"/>
                <a:cs typeface="Times New Roman" panose="02020603050405020304" pitchFamily="18" charset="0"/>
              </a:rPr>
              <a:t>Usually little to no formal data science training, but rather BI or business analysis background.</a:t>
            </a:r>
          </a:p>
          <a:p>
            <a:pPr marL="285750" indent="-285750">
              <a:lnSpc>
                <a:spcPct val="107000"/>
              </a:lnSpc>
              <a:spcAft>
                <a:spcPts val="400"/>
              </a:spcAft>
              <a:buFont typeface="Wingdings" panose="05000000000000000000" pitchFamily="2" charset="2"/>
              <a:buChar char="§"/>
            </a:pPr>
            <a:r>
              <a:rPr lang="en-CA" dirty="0">
                <a:solidFill>
                  <a:schemeClr val="accent1"/>
                </a:solidFill>
                <a:latin typeface="Gadugi" panose="020B0502040204020203" pitchFamily="34" charset="0"/>
                <a:ea typeface="Adobe Devanagari"/>
                <a:cs typeface="Times New Roman" panose="02020603050405020304" pitchFamily="18" charset="0"/>
              </a:rPr>
              <a:t>Commonly part of a business unit, with domain-specific knowledge of issues and information needs</a:t>
            </a:r>
          </a:p>
          <a:p>
            <a:pPr marL="285750" indent="-285750">
              <a:lnSpc>
                <a:spcPct val="107000"/>
              </a:lnSpc>
              <a:spcAft>
                <a:spcPts val="400"/>
              </a:spcAft>
              <a:buFont typeface="Wingdings" panose="05000000000000000000" pitchFamily="2" charset="2"/>
              <a:buChar char="§"/>
            </a:pPr>
            <a:r>
              <a:rPr lang="en-CA" dirty="0">
                <a:solidFill>
                  <a:schemeClr val="accent1"/>
                </a:solidFill>
                <a:effectLst/>
                <a:latin typeface="Gadugi" panose="020B0502040204020203" pitchFamily="34" charset="0"/>
                <a:ea typeface="Adobe Devanagari"/>
                <a:cs typeface="Times New Roman" panose="02020603050405020304" pitchFamily="18" charset="0"/>
              </a:rPr>
              <a:t>Tend to rely on augmented analytics and automated tools with drag-and-drop</a:t>
            </a:r>
          </a:p>
          <a:p>
            <a:pPr marL="285750" indent="-285750">
              <a:lnSpc>
                <a:spcPct val="107000"/>
              </a:lnSpc>
              <a:spcAft>
                <a:spcPts val="400"/>
              </a:spcAft>
              <a:buFont typeface="Wingdings" panose="05000000000000000000" pitchFamily="2" charset="2"/>
              <a:buChar char="§"/>
            </a:pPr>
            <a:r>
              <a:rPr lang="en-CA" dirty="0">
                <a:solidFill>
                  <a:schemeClr val="accent1"/>
                </a:solidFill>
                <a:latin typeface="Gadugi" panose="020B0502040204020203" pitchFamily="34" charset="0"/>
                <a:ea typeface="Adobe Devanagari"/>
                <a:cs typeface="Times New Roman" panose="02020603050405020304" pitchFamily="18" charset="0"/>
              </a:rPr>
              <a:t>Some advanced analysis, possibly in collaboration with expert data scientists.</a:t>
            </a:r>
            <a:endParaRPr lang="en-CA" dirty="0">
              <a:solidFill>
                <a:schemeClr val="accent1"/>
              </a:solidFill>
              <a:effectLst/>
              <a:latin typeface="Gadugi" panose="020B0502040204020203" pitchFamily="34" charset="0"/>
              <a:ea typeface="Adobe Devanagari"/>
              <a:cs typeface="Times New Roman" panose="02020603050405020304" pitchFamily="18" charset="0"/>
            </a:endParaRPr>
          </a:p>
        </p:txBody>
      </p:sp>
      <p:sp>
        <p:nvSpPr>
          <p:cNvPr id="20" name="Arrow: Up-Down 19">
            <a:extLst>
              <a:ext uri="{FF2B5EF4-FFF2-40B4-BE49-F238E27FC236}">
                <a16:creationId xmlns:a16="http://schemas.microsoft.com/office/drawing/2014/main" id="{B2DA46C6-832D-13DA-5570-AF3D61567774}"/>
              </a:ext>
            </a:extLst>
          </p:cNvPr>
          <p:cNvSpPr/>
          <p:nvPr/>
        </p:nvSpPr>
        <p:spPr>
          <a:xfrm rot="5400000">
            <a:off x="5407800" y="-534601"/>
            <a:ext cx="1371600" cy="7012800"/>
          </a:xfrm>
          <a:prstGeom prst="upDownArrow">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16">
            <a:extLst>
              <a:ext uri="{FF2B5EF4-FFF2-40B4-BE49-F238E27FC236}">
                <a16:creationId xmlns:a16="http://schemas.microsoft.com/office/drawing/2014/main" id="{AF4EFC27-28CB-63D0-D7EA-656E8CC71FD2}"/>
              </a:ext>
            </a:extLst>
          </p:cNvPr>
          <p:cNvSpPr txBox="1"/>
          <p:nvPr/>
        </p:nvSpPr>
        <p:spPr>
          <a:xfrm>
            <a:off x="372533" y="2524773"/>
            <a:ext cx="2193605" cy="790216"/>
          </a:xfrm>
          <a:prstGeom prst="rect">
            <a:avLst/>
          </a:prstGeom>
          <a:noFill/>
        </p:spPr>
        <p:txBody>
          <a:bodyPr wrap="square">
            <a:spAutoFit/>
          </a:bodyPr>
          <a:lstStyle>
            <a:defPPr>
              <a:defRPr lang="en-US"/>
            </a:defPPr>
            <a:lvl1pPr marL="285750" indent="-285750">
              <a:lnSpc>
                <a:spcPct val="107000"/>
              </a:lnSpc>
              <a:spcAft>
                <a:spcPts val="400"/>
              </a:spcAft>
              <a:buFont typeface="Wingdings" panose="05000000000000000000" pitchFamily="2" charset="2"/>
              <a:buChar char="§"/>
              <a:defRPr>
                <a:solidFill>
                  <a:schemeClr val="accent6"/>
                </a:solidFill>
                <a:effectLst/>
                <a:latin typeface="Gadugi" panose="020B0502040204020203" pitchFamily="34" charset="0"/>
                <a:ea typeface="Adobe Devanagari"/>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algn="ctr">
              <a:buNone/>
            </a:pPr>
            <a:r>
              <a:rPr lang="en-CA" sz="2200" b="1" dirty="0">
                <a:solidFill>
                  <a:schemeClr val="tx1"/>
                </a:solidFill>
              </a:rPr>
              <a:t>Expert</a:t>
            </a:r>
            <a:br>
              <a:rPr lang="en-CA" sz="2200" b="1" dirty="0">
                <a:solidFill>
                  <a:schemeClr val="tx1"/>
                </a:solidFill>
              </a:rPr>
            </a:br>
            <a:r>
              <a:rPr lang="en-CA" sz="2200" b="1" dirty="0">
                <a:solidFill>
                  <a:schemeClr val="tx1"/>
                </a:solidFill>
              </a:rPr>
              <a:t>Data Scientist</a:t>
            </a:r>
          </a:p>
        </p:txBody>
      </p:sp>
      <p:sp>
        <p:nvSpPr>
          <p:cNvPr id="22" name="Oval 16">
            <a:extLst>
              <a:ext uri="{FF2B5EF4-FFF2-40B4-BE49-F238E27FC236}">
                <a16:creationId xmlns:a16="http://schemas.microsoft.com/office/drawing/2014/main" id="{B12B0103-C02A-BF28-625F-3BDB7A436BE1}"/>
              </a:ext>
            </a:extLst>
          </p:cNvPr>
          <p:cNvSpPr txBox="1"/>
          <p:nvPr/>
        </p:nvSpPr>
        <p:spPr>
          <a:xfrm>
            <a:off x="9600000" y="2521232"/>
            <a:ext cx="2192771" cy="790216"/>
          </a:xfrm>
          <a:prstGeom prst="rect">
            <a:avLst/>
          </a:prstGeom>
          <a:noFill/>
        </p:spPr>
        <p:txBody>
          <a:bodyPr wrap="square">
            <a:spAutoFit/>
          </a:bodyPr>
          <a:lstStyle>
            <a:defPPr>
              <a:defRPr lang="en-US"/>
            </a:defPPr>
            <a:lvl1pPr indent="0" algn="ctr">
              <a:lnSpc>
                <a:spcPct val="107000"/>
              </a:lnSpc>
              <a:spcAft>
                <a:spcPts val="400"/>
              </a:spcAft>
              <a:buFont typeface="Wingdings" panose="05000000000000000000" pitchFamily="2" charset="2"/>
              <a:buNone/>
              <a:defRPr sz="2200" b="1">
                <a:solidFill>
                  <a:schemeClr val="tx1"/>
                </a:solidFill>
                <a:effectLst/>
                <a:latin typeface="Gadugi" panose="020B0502040204020203" pitchFamily="34" charset="0"/>
                <a:ea typeface="Adobe Devanagari"/>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CA" dirty="0"/>
              <a:t>Modern</a:t>
            </a:r>
            <a:br>
              <a:rPr lang="en-CA" dirty="0"/>
            </a:br>
            <a:r>
              <a:rPr lang="en-CA" dirty="0"/>
              <a:t>Analyst</a:t>
            </a:r>
          </a:p>
        </p:txBody>
      </p:sp>
      <p:sp>
        <p:nvSpPr>
          <p:cNvPr id="3" name="Title 2">
            <a:extLst>
              <a:ext uri="{FF2B5EF4-FFF2-40B4-BE49-F238E27FC236}">
                <a16:creationId xmlns:a16="http://schemas.microsoft.com/office/drawing/2014/main" id="{0AD595F9-D503-E442-1E55-300A3A9B0A76}"/>
              </a:ext>
            </a:extLst>
          </p:cNvPr>
          <p:cNvSpPr>
            <a:spLocks noGrp="1"/>
          </p:cNvSpPr>
          <p:nvPr>
            <p:ph type="title"/>
          </p:nvPr>
        </p:nvSpPr>
        <p:spPr/>
        <p:txBody>
          <a:bodyPr/>
          <a:lstStyle/>
          <a:p>
            <a:r>
              <a:rPr lang="en-CA" dirty="0"/>
              <a:t>IT Solution Lifecycle</a:t>
            </a:r>
          </a:p>
        </p:txBody>
      </p:sp>
    </p:spTree>
    <p:extLst>
      <p:ext uri="{BB962C8B-B14F-4D97-AF65-F5344CB8AC3E}">
        <p14:creationId xmlns:p14="http://schemas.microsoft.com/office/powerpoint/2010/main" val="366680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5BBEC-A949-73BA-56B7-320995C219E7}"/>
              </a:ext>
            </a:extLst>
          </p:cNvPr>
          <p:cNvSpPr>
            <a:spLocks noGrp="1"/>
          </p:cNvSpPr>
          <p:nvPr>
            <p:ph type="title"/>
          </p:nvPr>
        </p:nvSpPr>
        <p:spPr/>
        <p:txBody>
          <a:bodyPr/>
          <a:lstStyle/>
          <a:p>
            <a:r>
              <a:rPr lang="en-CA" dirty="0"/>
              <a:t>Culture</a:t>
            </a:r>
          </a:p>
        </p:txBody>
      </p:sp>
      <p:sp>
        <p:nvSpPr>
          <p:cNvPr id="5" name="Text Placeholder 4">
            <a:extLst>
              <a:ext uri="{FF2B5EF4-FFF2-40B4-BE49-F238E27FC236}">
                <a16:creationId xmlns:a16="http://schemas.microsoft.com/office/drawing/2014/main" id="{07D011FA-890F-C858-B892-81A67E31DDAD}"/>
              </a:ext>
            </a:extLst>
          </p:cNvPr>
          <p:cNvSpPr>
            <a:spLocks noGrp="1"/>
          </p:cNvSpPr>
          <p:nvPr>
            <p:ph type="body" idx="1"/>
          </p:nvPr>
        </p:nvSpPr>
        <p:spPr/>
        <p:txBody>
          <a:bodyPr/>
          <a:lstStyle/>
          <a:p>
            <a:endParaRPr lang="en-CA"/>
          </a:p>
        </p:txBody>
      </p:sp>
      <p:pic>
        <p:nvPicPr>
          <p:cNvPr id="8" name="Picture Placeholder 7" descr="Open-faced sandwich in wood board, topped with slices of avocado, tomato, bacon, and fried egg">
            <a:extLst>
              <a:ext uri="{FF2B5EF4-FFF2-40B4-BE49-F238E27FC236}">
                <a16:creationId xmlns:a16="http://schemas.microsoft.com/office/drawing/2014/main" id="{DE6CB1C3-8194-8F91-47D6-7437C47B4A2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567" b="3567"/>
          <a:stretch>
            <a:fillRect/>
          </a:stretch>
        </p:blipFill>
        <p:spPr/>
      </p:pic>
    </p:spTree>
    <p:extLst>
      <p:ext uri="{BB962C8B-B14F-4D97-AF65-F5344CB8AC3E}">
        <p14:creationId xmlns:p14="http://schemas.microsoft.com/office/powerpoint/2010/main" val="20903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FF2B5EF4-FFF2-40B4-BE49-F238E27FC236}">
                <a16:creationId xmlns:a16="http://schemas.microsoft.com/office/drawing/2014/main" id="{5C2F1341-C74D-635F-670C-15EE13EECB9C}"/>
              </a:ext>
            </a:extLst>
          </p:cNvPr>
          <p:cNvSpPr>
            <a:spLocks noChangeAspect="1"/>
          </p:cNvSpPr>
          <p:nvPr/>
        </p:nvSpPr>
        <p:spPr>
          <a:xfrm>
            <a:off x="4008000" y="2107972"/>
            <a:ext cx="4176000" cy="4176000"/>
          </a:xfrm>
          <a:prstGeom prst="ellipse">
            <a:avLst/>
          </a:prstGeom>
          <a:solidFill>
            <a:schemeClr val="tx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116F331F-8004-8D4A-3429-B89D16CDD43F}"/>
              </a:ext>
            </a:extLst>
          </p:cNvPr>
          <p:cNvSpPr>
            <a:spLocks noChangeAspect="1"/>
          </p:cNvSpPr>
          <p:nvPr/>
        </p:nvSpPr>
        <p:spPr>
          <a:xfrm flipH="1" flipV="1">
            <a:off x="6218048" y="4318083"/>
            <a:ext cx="1815788" cy="1815726"/>
          </a:xfrm>
          <a:custGeom>
            <a:avLst/>
            <a:gdLst>
              <a:gd name="connsiteX0" fmla="*/ 1815788 w 1815788"/>
              <a:gd name="connsiteY0" fmla="*/ 0 h 1815726"/>
              <a:gd name="connsiteX1" fmla="*/ 1815788 w 1815788"/>
              <a:gd name="connsiteY1" fmla="*/ 1815726 h 1815726"/>
              <a:gd name="connsiteX2" fmla="*/ 0 w 1815788"/>
              <a:gd name="connsiteY2" fmla="*/ 1815726 h 1815726"/>
              <a:gd name="connsiteX3" fmla="*/ 3871 w 1815788"/>
              <a:gd name="connsiteY3" fmla="*/ 1739074 h 1815726"/>
              <a:gd name="connsiteX4" fmla="*/ 1739071 w 1815788"/>
              <a:gd name="connsiteY4" fmla="*/ 3874 h 181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788" h="1815726">
                <a:moveTo>
                  <a:pt x="1815788" y="0"/>
                </a:moveTo>
                <a:lnTo>
                  <a:pt x="1815788" y="1815726"/>
                </a:lnTo>
                <a:lnTo>
                  <a:pt x="0" y="1815726"/>
                </a:lnTo>
                <a:lnTo>
                  <a:pt x="3871" y="1739074"/>
                </a:lnTo>
                <a:cubicBezTo>
                  <a:pt x="96786" y="824152"/>
                  <a:pt x="824149" y="96789"/>
                  <a:pt x="1739071" y="3874"/>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11" name="Freeform: Shape 10">
            <a:extLst>
              <a:ext uri="{FF2B5EF4-FFF2-40B4-BE49-F238E27FC236}">
                <a16:creationId xmlns:a16="http://schemas.microsoft.com/office/drawing/2014/main" id="{6A623C9D-F28F-0379-4EB9-69F992BC7EB4}"/>
              </a:ext>
            </a:extLst>
          </p:cNvPr>
          <p:cNvSpPr>
            <a:spLocks noChangeAspect="1"/>
          </p:cNvSpPr>
          <p:nvPr/>
        </p:nvSpPr>
        <p:spPr>
          <a:xfrm flipH="1">
            <a:off x="6228334" y="2258135"/>
            <a:ext cx="1815788" cy="1815726"/>
          </a:xfrm>
          <a:custGeom>
            <a:avLst/>
            <a:gdLst>
              <a:gd name="connsiteX0" fmla="*/ 1815788 w 1815788"/>
              <a:gd name="connsiteY0" fmla="*/ 0 h 1815726"/>
              <a:gd name="connsiteX1" fmla="*/ 1815788 w 1815788"/>
              <a:gd name="connsiteY1" fmla="*/ 1815726 h 1815726"/>
              <a:gd name="connsiteX2" fmla="*/ 0 w 1815788"/>
              <a:gd name="connsiteY2" fmla="*/ 1815726 h 1815726"/>
              <a:gd name="connsiteX3" fmla="*/ 3871 w 1815788"/>
              <a:gd name="connsiteY3" fmla="*/ 1739074 h 1815726"/>
              <a:gd name="connsiteX4" fmla="*/ 1739071 w 1815788"/>
              <a:gd name="connsiteY4" fmla="*/ 3874 h 181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788" h="1815726">
                <a:moveTo>
                  <a:pt x="1815788" y="0"/>
                </a:moveTo>
                <a:lnTo>
                  <a:pt x="1815788" y="1815726"/>
                </a:lnTo>
                <a:lnTo>
                  <a:pt x="0" y="1815726"/>
                </a:lnTo>
                <a:lnTo>
                  <a:pt x="3871" y="1739074"/>
                </a:lnTo>
                <a:cubicBezTo>
                  <a:pt x="96786" y="824152"/>
                  <a:pt x="824149" y="96789"/>
                  <a:pt x="1739071" y="3874"/>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b="1" cap="small" spc="200" dirty="0">
              <a:latin typeface="Gadugi" panose="020B0502040204020203" pitchFamily="34" charset="0"/>
              <a:ea typeface="Gadugi" panose="020B0502040204020203" pitchFamily="34" charset="0"/>
            </a:endParaRPr>
          </a:p>
        </p:txBody>
      </p:sp>
      <p:sp>
        <p:nvSpPr>
          <p:cNvPr id="13" name="Freeform: Shape 12">
            <a:extLst>
              <a:ext uri="{FF2B5EF4-FFF2-40B4-BE49-F238E27FC236}">
                <a16:creationId xmlns:a16="http://schemas.microsoft.com/office/drawing/2014/main" id="{7D520481-2884-22E0-BFAD-FF132D3B84EB}"/>
              </a:ext>
            </a:extLst>
          </p:cNvPr>
          <p:cNvSpPr>
            <a:spLocks noChangeAspect="1"/>
          </p:cNvSpPr>
          <p:nvPr/>
        </p:nvSpPr>
        <p:spPr>
          <a:xfrm>
            <a:off x="4158166" y="2258135"/>
            <a:ext cx="1815788" cy="1815726"/>
          </a:xfrm>
          <a:custGeom>
            <a:avLst/>
            <a:gdLst>
              <a:gd name="connsiteX0" fmla="*/ 1815788 w 1815788"/>
              <a:gd name="connsiteY0" fmla="*/ 0 h 1815726"/>
              <a:gd name="connsiteX1" fmla="*/ 1815788 w 1815788"/>
              <a:gd name="connsiteY1" fmla="*/ 1815726 h 1815726"/>
              <a:gd name="connsiteX2" fmla="*/ 0 w 1815788"/>
              <a:gd name="connsiteY2" fmla="*/ 1815726 h 1815726"/>
              <a:gd name="connsiteX3" fmla="*/ 3871 w 1815788"/>
              <a:gd name="connsiteY3" fmla="*/ 1739074 h 1815726"/>
              <a:gd name="connsiteX4" fmla="*/ 1739071 w 1815788"/>
              <a:gd name="connsiteY4" fmla="*/ 3874 h 181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788" h="1815726">
                <a:moveTo>
                  <a:pt x="1815788" y="0"/>
                </a:moveTo>
                <a:lnTo>
                  <a:pt x="1815788" y="1815726"/>
                </a:lnTo>
                <a:lnTo>
                  <a:pt x="0" y="1815726"/>
                </a:lnTo>
                <a:lnTo>
                  <a:pt x="3871" y="1739074"/>
                </a:lnTo>
                <a:cubicBezTo>
                  <a:pt x="96786" y="824152"/>
                  <a:pt x="824149" y="96789"/>
                  <a:pt x="1739071" y="3874"/>
                </a:cubicBezTo>
                <a:close/>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b="1" cap="small" spc="200" dirty="0">
              <a:latin typeface="Gadugi" panose="020B0502040204020203" pitchFamily="34" charset="0"/>
              <a:ea typeface="Gadugi" panose="020B0502040204020203" pitchFamily="34" charset="0"/>
            </a:endParaRPr>
          </a:p>
        </p:txBody>
      </p:sp>
      <p:sp>
        <p:nvSpPr>
          <p:cNvPr id="34" name="TextBox 33">
            <a:extLst>
              <a:ext uri="{FF2B5EF4-FFF2-40B4-BE49-F238E27FC236}">
                <a16:creationId xmlns:a16="http://schemas.microsoft.com/office/drawing/2014/main" id="{59B33CA4-9436-9DEB-A09F-2B7BFD2F5E68}"/>
              </a:ext>
            </a:extLst>
          </p:cNvPr>
          <p:cNvSpPr txBox="1"/>
          <p:nvPr/>
        </p:nvSpPr>
        <p:spPr>
          <a:xfrm>
            <a:off x="5262448" y="6359630"/>
            <a:ext cx="1665622" cy="369332"/>
          </a:xfrm>
          <a:prstGeom prst="rect">
            <a:avLst/>
          </a:prstGeom>
          <a:noFill/>
        </p:spPr>
        <p:txBody>
          <a:bodyPr wrap="square">
            <a:spAutoFit/>
          </a:bodyPr>
          <a:lstStyle/>
          <a:p>
            <a:pPr algn="ctr"/>
            <a:r>
              <a:rPr lang="en-CA" b="1" cap="small" spc="200" dirty="0">
                <a:latin typeface="Gadugi" panose="020B0502040204020203" pitchFamily="34" charset="0"/>
                <a:ea typeface="Gadugi" panose="020B0502040204020203" pitchFamily="34" charset="0"/>
              </a:rPr>
              <a:t>Stability</a:t>
            </a:r>
          </a:p>
        </p:txBody>
      </p:sp>
      <p:sp>
        <p:nvSpPr>
          <p:cNvPr id="35" name="TextBox 34">
            <a:extLst>
              <a:ext uri="{FF2B5EF4-FFF2-40B4-BE49-F238E27FC236}">
                <a16:creationId xmlns:a16="http://schemas.microsoft.com/office/drawing/2014/main" id="{C95FAFE9-709B-D60B-3210-A6950810F37B}"/>
              </a:ext>
            </a:extLst>
          </p:cNvPr>
          <p:cNvSpPr txBox="1"/>
          <p:nvPr/>
        </p:nvSpPr>
        <p:spPr>
          <a:xfrm>
            <a:off x="5262448" y="1619803"/>
            <a:ext cx="1665622" cy="369332"/>
          </a:xfrm>
          <a:prstGeom prst="rect">
            <a:avLst/>
          </a:prstGeom>
          <a:noFill/>
        </p:spPr>
        <p:txBody>
          <a:bodyPr wrap="square" anchor="b">
            <a:spAutoFit/>
          </a:bodyPr>
          <a:lstStyle/>
          <a:p>
            <a:pPr algn="ctr"/>
            <a:r>
              <a:rPr lang="en-CA" b="1" cap="small" spc="200" dirty="0">
                <a:latin typeface="Gadugi" panose="020B0502040204020203" pitchFamily="34" charset="0"/>
                <a:ea typeface="Gadugi" panose="020B0502040204020203" pitchFamily="34" charset="0"/>
              </a:rPr>
              <a:t>Flexibility</a:t>
            </a:r>
          </a:p>
        </p:txBody>
      </p:sp>
      <p:sp>
        <p:nvSpPr>
          <p:cNvPr id="36" name="TextBox 35">
            <a:extLst>
              <a:ext uri="{FF2B5EF4-FFF2-40B4-BE49-F238E27FC236}">
                <a16:creationId xmlns:a16="http://schemas.microsoft.com/office/drawing/2014/main" id="{5BFE5EF0-B4FA-E599-D139-E0AF158883D4}"/>
              </a:ext>
            </a:extLst>
          </p:cNvPr>
          <p:cNvSpPr txBox="1"/>
          <p:nvPr/>
        </p:nvSpPr>
        <p:spPr>
          <a:xfrm>
            <a:off x="2258164" y="3998029"/>
            <a:ext cx="1665622" cy="369332"/>
          </a:xfrm>
          <a:prstGeom prst="rect">
            <a:avLst/>
          </a:prstGeom>
          <a:noFill/>
        </p:spPr>
        <p:txBody>
          <a:bodyPr wrap="square" anchor="ctr">
            <a:spAutoFit/>
          </a:bodyPr>
          <a:lstStyle/>
          <a:p>
            <a:pPr algn="r"/>
            <a:r>
              <a:rPr lang="en-CA" b="1" cap="small" spc="200" dirty="0">
                <a:latin typeface="Gadugi" panose="020B0502040204020203" pitchFamily="34" charset="0"/>
                <a:ea typeface="Gadugi" panose="020B0502040204020203" pitchFamily="34" charset="0"/>
              </a:rPr>
              <a:t>Internal</a:t>
            </a:r>
          </a:p>
        </p:txBody>
      </p:sp>
      <p:sp>
        <p:nvSpPr>
          <p:cNvPr id="37" name="TextBox 36">
            <a:extLst>
              <a:ext uri="{FF2B5EF4-FFF2-40B4-BE49-F238E27FC236}">
                <a16:creationId xmlns:a16="http://schemas.microsoft.com/office/drawing/2014/main" id="{50D81901-79D9-791C-D9F8-865F3AD93E1F}"/>
              </a:ext>
            </a:extLst>
          </p:cNvPr>
          <p:cNvSpPr txBox="1"/>
          <p:nvPr/>
        </p:nvSpPr>
        <p:spPr>
          <a:xfrm>
            <a:off x="8269909" y="3998029"/>
            <a:ext cx="1665622" cy="369332"/>
          </a:xfrm>
          <a:prstGeom prst="rect">
            <a:avLst/>
          </a:prstGeom>
          <a:noFill/>
        </p:spPr>
        <p:txBody>
          <a:bodyPr wrap="square" anchor="ctr">
            <a:spAutoFit/>
          </a:bodyPr>
          <a:lstStyle/>
          <a:p>
            <a:r>
              <a:rPr lang="en-CA" b="1" cap="small" spc="200" dirty="0">
                <a:latin typeface="Gadugi" panose="020B0502040204020203" pitchFamily="34" charset="0"/>
                <a:ea typeface="Gadugi" panose="020B0502040204020203" pitchFamily="34" charset="0"/>
              </a:rPr>
              <a:t>External</a:t>
            </a:r>
          </a:p>
        </p:txBody>
      </p:sp>
      <p:sp>
        <p:nvSpPr>
          <p:cNvPr id="55" name="TextBox 54">
            <a:extLst>
              <a:ext uri="{FF2B5EF4-FFF2-40B4-BE49-F238E27FC236}">
                <a16:creationId xmlns:a16="http://schemas.microsoft.com/office/drawing/2014/main" id="{4F26BDB8-4BD5-F630-1BBD-E6568352F4D7}"/>
              </a:ext>
            </a:extLst>
          </p:cNvPr>
          <p:cNvSpPr txBox="1"/>
          <p:nvPr/>
        </p:nvSpPr>
        <p:spPr>
          <a:xfrm>
            <a:off x="3553147" y="2216467"/>
            <a:ext cx="1066800" cy="504754"/>
          </a:xfrm>
          <a:prstGeom prst="rect">
            <a:avLst/>
          </a:prstGeom>
          <a:noFill/>
        </p:spPr>
        <p:txBody>
          <a:bodyPr wrap="square" rtlCol="0" anchor="ctr">
            <a:spAutoFit/>
          </a:bodyPr>
          <a:lstStyle/>
          <a:p>
            <a:pPr algn="ctr"/>
            <a:r>
              <a:rPr lang="en-CA" sz="1300" b="1" dirty="0">
                <a:solidFill>
                  <a:schemeClr val="accent3"/>
                </a:solidFill>
                <a:effectLst>
                  <a:innerShdw blurRad="63500" dist="50800" dir="16200000">
                    <a:prstClr val="black">
                      <a:alpha val="50000"/>
                    </a:prstClr>
                  </a:innerShdw>
                </a:effectLst>
                <a:latin typeface="Gadugi" panose="020B0502040204020203" pitchFamily="34" charset="0"/>
                <a:ea typeface="Gadugi" panose="020B0502040204020203" pitchFamily="34" charset="0"/>
              </a:rPr>
              <a:t>do things together</a:t>
            </a:r>
          </a:p>
        </p:txBody>
      </p:sp>
      <p:sp>
        <p:nvSpPr>
          <p:cNvPr id="56" name="TextBox 55">
            <a:extLst>
              <a:ext uri="{FF2B5EF4-FFF2-40B4-BE49-F238E27FC236}">
                <a16:creationId xmlns:a16="http://schemas.microsoft.com/office/drawing/2014/main" id="{DE26861A-6AA2-14C4-384F-CFDF12A48437}"/>
              </a:ext>
            </a:extLst>
          </p:cNvPr>
          <p:cNvSpPr txBox="1"/>
          <p:nvPr/>
        </p:nvSpPr>
        <p:spPr>
          <a:xfrm>
            <a:off x="7572055" y="2216467"/>
            <a:ext cx="1066800" cy="504754"/>
          </a:xfrm>
          <a:prstGeom prst="rect">
            <a:avLst/>
          </a:prstGeom>
          <a:noFill/>
        </p:spPr>
        <p:txBody>
          <a:bodyPr wrap="square" rtlCol="0" anchor="ctr">
            <a:spAutoFit/>
          </a:bodyPr>
          <a:lstStyle/>
          <a:p>
            <a:pPr algn="ctr"/>
            <a:r>
              <a:rPr lang="en-CA" sz="1300" b="1" dirty="0">
                <a:solidFill>
                  <a:schemeClr val="accent5"/>
                </a:solidFill>
                <a:latin typeface="Gadugi" panose="020B0502040204020203" pitchFamily="34" charset="0"/>
                <a:ea typeface="Gadugi" panose="020B0502040204020203" pitchFamily="34" charset="0"/>
              </a:rPr>
              <a:t>do new things</a:t>
            </a:r>
          </a:p>
        </p:txBody>
      </p:sp>
      <p:sp>
        <p:nvSpPr>
          <p:cNvPr id="57" name="TextBox 56">
            <a:extLst>
              <a:ext uri="{FF2B5EF4-FFF2-40B4-BE49-F238E27FC236}">
                <a16:creationId xmlns:a16="http://schemas.microsoft.com/office/drawing/2014/main" id="{F271AB5C-2037-399E-3E68-5CFC88FAC9A9}"/>
              </a:ext>
            </a:extLst>
          </p:cNvPr>
          <p:cNvSpPr txBox="1"/>
          <p:nvPr/>
        </p:nvSpPr>
        <p:spPr>
          <a:xfrm>
            <a:off x="3553147" y="5670723"/>
            <a:ext cx="1066800" cy="504754"/>
          </a:xfrm>
          <a:prstGeom prst="rect">
            <a:avLst/>
          </a:prstGeom>
          <a:noFill/>
        </p:spPr>
        <p:txBody>
          <a:bodyPr wrap="square" rtlCol="0" anchor="ctr">
            <a:spAutoFit/>
          </a:bodyPr>
          <a:lstStyle/>
          <a:p>
            <a:pPr algn="ctr"/>
            <a:r>
              <a:rPr lang="en-CA" sz="1300" b="1" dirty="0">
                <a:solidFill>
                  <a:schemeClr val="accent4"/>
                </a:solidFill>
                <a:latin typeface="Gadugi" panose="020B0502040204020203" pitchFamily="34" charset="0"/>
                <a:ea typeface="Gadugi" panose="020B0502040204020203" pitchFamily="34" charset="0"/>
              </a:rPr>
              <a:t>do things right</a:t>
            </a:r>
          </a:p>
        </p:txBody>
      </p:sp>
      <p:sp>
        <p:nvSpPr>
          <p:cNvPr id="58" name="TextBox 57">
            <a:extLst>
              <a:ext uri="{FF2B5EF4-FFF2-40B4-BE49-F238E27FC236}">
                <a16:creationId xmlns:a16="http://schemas.microsoft.com/office/drawing/2014/main" id="{167D8346-1D2F-CAE1-18E2-011171F8393F}"/>
              </a:ext>
            </a:extLst>
          </p:cNvPr>
          <p:cNvSpPr txBox="1"/>
          <p:nvPr/>
        </p:nvSpPr>
        <p:spPr>
          <a:xfrm>
            <a:off x="7572055" y="5670723"/>
            <a:ext cx="1066800" cy="504754"/>
          </a:xfrm>
          <a:prstGeom prst="rect">
            <a:avLst/>
          </a:prstGeom>
          <a:noFill/>
        </p:spPr>
        <p:txBody>
          <a:bodyPr wrap="square" rtlCol="0" anchor="ctr">
            <a:spAutoFit/>
          </a:bodyPr>
          <a:lstStyle/>
          <a:p>
            <a:pPr algn="ctr"/>
            <a:r>
              <a:rPr lang="en-CA" sz="1300" b="1" dirty="0">
                <a:solidFill>
                  <a:schemeClr val="tx2"/>
                </a:solidFill>
                <a:latin typeface="Gadugi" panose="020B0502040204020203" pitchFamily="34" charset="0"/>
                <a:ea typeface="Gadugi" panose="020B0502040204020203" pitchFamily="34" charset="0"/>
              </a:rPr>
              <a:t>do things fast</a:t>
            </a:r>
          </a:p>
        </p:txBody>
      </p:sp>
      <p:cxnSp>
        <p:nvCxnSpPr>
          <p:cNvPr id="61" name="Straight Arrow Connector 60">
            <a:extLst>
              <a:ext uri="{FF2B5EF4-FFF2-40B4-BE49-F238E27FC236}">
                <a16:creationId xmlns:a16="http://schemas.microsoft.com/office/drawing/2014/main" id="{D1D326CF-1DF0-1A25-A5C1-1810889ED374}"/>
              </a:ext>
            </a:extLst>
          </p:cNvPr>
          <p:cNvCxnSpPr>
            <a:cxnSpLocks/>
          </p:cNvCxnSpPr>
          <p:nvPr/>
        </p:nvCxnSpPr>
        <p:spPr>
          <a:xfrm>
            <a:off x="6095259" y="2153486"/>
            <a:ext cx="0" cy="4096800"/>
          </a:xfrm>
          <a:prstGeom prst="straightConnector1">
            <a:avLst/>
          </a:prstGeom>
          <a:ln w="28575">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62DC1D-92B1-17BB-A637-A9E987C8B68E}"/>
              </a:ext>
            </a:extLst>
          </p:cNvPr>
          <p:cNvCxnSpPr>
            <a:cxnSpLocks/>
          </p:cNvCxnSpPr>
          <p:nvPr/>
        </p:nvCxnSpPr>
        <p:spPr>
          <a:xfrm rot="5400000">
            <a:off x="6096289" y="2146994"/>
            <a:ext cx="0" cy="4096800"/>
          </a:xfrm>
          <a:prstGeom prst="straightConnector1">
            <a:avLst/>
          </a:prstGeom>
          <a:ln w="28575">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E591ABC6-B2B1-F0C2-FBBC-39CC6779C6BA}"/>
              </a:ext>
            </a:extLst>
          </p:cNvPr>
          <p:cNvSpPr>
            <a:spLocks noChangeAspect="1"/>
          </p:cNvSpPr>
          <p:nvPr/>
        </p:nvSpPr>
        <p:spPr>
          <a:xfrm flipV="1">
            <a:off x="4147880" y="4318083"/>
            <a:ext cx="1815788" cy="1815726"/>
          </a:xfrm>
          <a:custGeom>
            <a:avLst/>
            <a:gdLst>
              <a:gd name="connsiteX0" fmla="*/ 1815788 w 1815788"/>
              <a:gd name="connsiteY0" fmla="*/ 0 h 1815726"/>
              <a:gd name="connsiteX1" fmla="*/ 1815788 w 1815788"/>
              <a:gd name="connsiteY1" fmla="*/ 1815726 h 1815726"/>
              <a:gd name="connsiteX2" fmla="*/ 0 w 1815788"/>
              <a:gd name="connsiteY2" fmla="*/ 1815726 h 1815726"/>
              <a:gd name="connsiteX3" fmla="*/ 3871 w 1815788"/>
              <a:gd name="connsiteY3" fmla="*/ 1739074 h 1815726"/>
              <a:gd name="connsiteX4" fmla="*/ 1739071 w 1815788"/>
              <a:gd name="connsiteY4" fmla="*/ 3874 h 181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788" h="1815726">
                <a:moveTo>
                  <a:pt x="1815788" y="0"/>
                </a:moveTo>
                <a:lnTo>
                  <a:pt x="1815788" y="1815726"/>
                </a:lnTo>
                <a:lnTo>
                  <a:pt x="0" y="1815726"/>
                </a:lnTo>
                <a:lnTo>
                  <a:pt x="3871" y="1739074"/>
                </a:lnTo>
                <a:cubicBezTo>
                  <a:pt x="96786" y="824152"/>
                  <a:pt x="824149" y="96789"/>
                  <a:pt x="1739071" y="3874"/>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p>
        </p:txBody>
      </p:sp>
      <p:sp>
        <p:nvSpPr>
          <p:cNvPr id="68" name="TextBox 67">
            <a:extLst>
              <a:ext uri="{FF2B5EF4-FFF2-40B4-BE49-F238E27FC236}">
                <a16:creationId xmlns:a16="http://schemas.microsoft.com/office/drawing/2014/main" id="{55F0D383-895F-63FC-180D-F0AF3F0DE087}"/>
              </a:ext>
            </a:extLst>
          </p:cNvPr>
          <p:cNvSpPr txBox="1"/>
          <p:nvPr/>
        </p:nvSpPr>
        <p:spPr>
          <a:xfrm>
            <a:off x="4246050" y="4566804"/>
            <a:ext cx="1710072" cy="523220"/>
          </a:xfrm>
          <a:prstGeom prst="rect">
            <a:avLst/>
          </a:prstGeom>
          <a:noFill/>
        </p:spPr>
        <p:txBody>
          <a:bodyPr wrap="square">
            <a:spAutoFit/>
          </a:bodyPr>
          <a:lstStyle/>
          <a:p>
            <a:pPr algn="ctr"/>
            <a:r>
              <a:rPr lang="en-CA" sz="1400" b="1" cap="small" spc="200" dirty="0">
                <a:solidFill>
                  <a:schemeClr val="bg1"/>
                </a:solidFill>
                <a:latin typeface="Gadugi" panose="020B0502040204020203" pitchFamily="34" charset="0"/>
                <a:ea typeface="Gadugi" panose="020B0502040204020203" pitchFamily="34" charset="0"/>
              </a:rPr>
              <a:t>Hierarchical</a:t>
            </a:r>
            <a:br>
              <a:rPr lang="en-CA" sz="1400" b="1" cap="small" spc="200" dirty="0">
                <a:solidFill>
                  <a:schemeClr val="bg1"/>
                </a:solidFill>
                <a:latin typeface="Gadugi" panose="020B0502040204020203" pitchFamily="34" charset="0"/>
                <a:ea typeface="Gadugi" panose="020B0502040204020203" pitchFamily="34" charset="0"/>
              </a:rPr>
            </a:br>
            <a:r>
              <a:rPr lang="en-CA" sz="1400" b="1" cap="small" spc="200" dirty="0">
                <a:solidFill>
                  <a:schemeClr val="bg1"/>
                </a:solidFill>
                <a:latin typeface="Gadugi" panose="020B0502040204020203" pitchFamily="34" charset="0"/>
                <a:ea typeface="Gadugi" panose="020B0502040204020203" pitchFamily="34" charset="0"/>
              </a:rPr>
              <a:t>Culture</a:t>
            </a:r>
          </a:p>
        </p:txBody>
      </p:sp>
      <p:sp>
        <p:nvSpPr>
          <p:cNvPr id="69" name="TextBox 68">
            <a:extLst>
              <a:ext uri="{FF2B5EF4-FFF2-40B4-BE49-F238E27FC236}">
                <a16:creationId xmlns:a16="http://schemas.microsoft.com/office/drawing/2014/main" id="{45C77DD4-9C9F-59C3-7AED-5D66F901F558}"/>
              </a:ext>
            </a:extLst>
          </p:cNvPr>
          <p:cNvSpPr txBox="1"/>
          <p:nvPr/>
        </p:nvSpPr>
        <p:spPr>
          <a:xfrm>
            <a:off x="4246122" y="3301920"/>
            <a:ext cx="1710000" cy="523220"/>
          </a:xfrm>
          <a:prstGeom prst="rect">
            <a:avLst/>
          </a:prstGeom>
          <a:noFill/>
        </p:spPr>
        <p:txBody>
          <a:bodyPr wrap="square" anchor="b">
            <a:spAutoFit/>
          </a:bodyPr>
          <a:lstStyle/>
          <a:p>
            <a:pPr algn="ctr"/>
            <a:r>
              <a:rPr lang="en-CA" sz="1400" b="1" cap="small" spc="200" dirty="0">
                <a:solidFill>
                  <a:schemeClr val="bg1"/>
                </a:solidFill>
                <a:latin typeface="Gadugi" panose="020B0502040204020203" pitchFamily="34" charset="0"/>
                <a:ea typeface="Gadugi" panose="020B0502040204020203" pitchFamily="34" charset="0"/>
              </a:rPr>
              <a:t>Clan</a:t>
            </a:r>
            <a:br>
              <a:rPr lang="en-CA" sz="1400" b="1" cap="small" spc="200" dirty="0">
                <a:solidFill>
                  <a:schemeClr val="bg1"/>
                </a:solidFill>
                <a:latin typeface="Gadugi" panose="020B0502040204020203" pitchFamily="34" charset="0"/>
                <a:ea typeface="Gadugi" panose="020B0502040204020203" pitchFamily="34" charset="0"/>
              </a:rPr>
            </a:br>
            <a:r>
              <a:rPr lang="en-CA" sz="1400" b="1" cap="small" spc="200" dirty="0">
                <a:solidFill>
                  <a:schemeClr val="bg1"/>
                </a:solidFill>
                <a:latin typeface="Gadugi" panose="020B0502040204020203" pitchFamily="34" charset="0"/>
                <a:ea typeface="Gadugi" panose="020B0502040204020203" pitchFamily="34" charset="0"/>
              </a:rPr>
              <a:t>Culture</a:t>
            </a:r>
          </a:p>
        </p:txBody>
      </p:sp>
      <p:sp>
        <p:nvSpPr>
          <p:cNvPr id="70" name="TextBox 69">
            <a:extLst>
              <a:ext uri="{FF2B5EF4-FFF2-40B4-BE49-F238E27FC236}">
                <a16:creationId xmlns:a16="http://schemas.microsoft.com/office/drawing/2014/main" id="{2310BAFE-9C43-1A89-3127-E180B6659159}"/>
              </a:ext>
            </a:extLst>
          </p:cNvPr>
          <p:cNvSpPr txBox="1"/>
          <p:nvPr/>
        </p:nvSpPr>
        <p:spPr>
          <a:xfrm>
            <a:off x="6235880" y="3301920"/>
            <a:ext cx="1710000" cy="523220"/>
          </a:xfrm>
          <a:prstGeom prst="rect">
            <a:avLst/>
          </a:prstGeom>
          <a:noFill/>
        </p:spPr>
        <p:txBody>
          <a:bodyPr wrap="square" anchor="b">
            <a:spAutoFit/>
          </a:bodyPr>
          <a:lstStyle/>
          <a:p>
            <a:pPr algn="ctr"/>
            <a:r>
              <a:rPr lang="en-CA" sz="1400" b="1" cap="small" spc="200" dirty="0">
                <a:solidFill>
                  <a:schemeClr val="bg1"/>
                </a:solidFill>
                <a:latin typeface="Gadugi" panose="020B0502040204020203" pitchFamily="34" charset="0"/>
                <a:ea typeface="Gadugi" panose="020B0502040204020203" pitchFamily="34" charset="0"/>
              </a:rPr>
              <a:t>Adhocracy</a:t>
            </a:r>
            <a:br>
              <a:rPr lang="en-CA" sz="1400" b="1" cap="small" spc="200" dirty="0">
                <a:solidFill>
                  <a:schemeClr val="bg1"/>
                </a:solidFill>
                <a:latin typeface="Gadugi" panose="020B0502040204020203" pitchFamily="34" charset="0"/>
                <a:ea typeface="Gadugi" panose="020B0502040204020203" pitchFamily="34" charset="0"/>
              </a:rPr>
            </a:br>
            <a:r>
              <a:rPr lang="en-CA" sz="1400" b="1" cap="small" spc="200" dirty="0">
                <a:solidFill>
                  <a:schemeClr val="bg1"/>
                </a:solidFill>
                <a:latin typeface="Gadugi" panose="020B0502040204020203" pitchFamily="34" charset="0"/>
                <a:ea typeface="Gadugi" panose="020B0502040204020203" pitchFamily="34" charset="0"/>
              </a:rPr>
              <a:t>Culture</a:t>
            </a:r>
          </a:p>
        </p:txBody>
      </p:sp>
      <p:sp>
        <p:nvSpPr>
          <p:cNvPr id="71" name="TextBox 70">
            <a:extLst>
              <a:ext uri="{FF2B5EF4-FFF2-40B4-BE49-F238E27FC236}">
                <a16:creationId xmlns:a16="http://schemas.microsoft.com/office/drawing/2014/main" id="{5B03C746-59A8-F527-4C2A-BDF60AA326C6}"/>
              </a:ext>
            </a:extLst>
          </p:cNvPr>
          <p:cNvSpPr txBox="1"/>
          <p:nvPr/>
        </p:nvSpPr>
        <p:spPr>
          <a:xfrm>
            <a:off x="6235880" y="4566804"/>
            <a:ext cx="1710000" cy="523220"/>
          </a:xfrm>
          <a:prstGeom prst="rect">
            <a:avLst/>
          </a:prstGeom>
          <a:noFill/>
        </p:spPr>
        <p:txBody>
          <a:bodyPr wrap="square">
            <a:spAutoFit/>
          </a:bodyPr>
          <a:lstStyle/>
          <a:p>
            <a:pPr algn="ctr"/>
            <a:r>
              <a:rPr lang="en-CA" sz="1400" b="1" cap="small" spc="200" dirty="0">
                <a:solidFill>
                  <a:schemeClr val="bg1"/>
                </a:solidFill>
                <a:latin typeface="Gadugi" panose="020B0502040204020203" pitchFamily="34" charset="0"/>
                <a:ea typeface="Gadugi" panose="020B0502040204020203" pitchFamily="34" charset="0"/>
              </a:rPr>
              <a:t>Market</a:t>
            </a:r>
            <a:br>
              <a:rPr lang="en-CA" sz="1400" b="1" cap="small" spc="200" dirty="0">
                <a:solidFill>
                  <a:schemeClr val="bg1"/>
                </a:solidFill>
                <a:latin typeface="Gadugi" panose="020B0502040204020203" pitchFamily="34" charset="0"/>
                <a:ea typeface="Gadugi" panose="020B0502040204020203" pitchFamily="34" charset="0"/>
              </a:rPr>
            </a:br>
            <a:r>
              <a:rPr lang="en-CA" sz="1400" b="1" cap="small" spc="200" dirty="0">
                <a:solidFill>
                  <a:schemeClr val="bg1"/>
                </a:solidFill>
                <a:latin typeface="Gadugi" panose="020B0502040204020203" pitchFamily="34" charset="0"/>
                <a:ea typeface="Gadugi" panose="020B0502040204020203" pitchFamily="34" charset="0"/>
              </a:rPr>
              <a:t>Culture</a:t>
            </a:r>
          </a:p>
        </p:txBody>
      </p:sp>
      <p:sp>
        <p:nvSpPr>
          <p:cNvPr id="7" name="Title 6">
            <a:extLst>
              <a:ext uri="{FF2B5EF4-FFF2-40B4-BE49-F238E27FC236}">
                <a16:creationId xmlns:a16="http://schemas.microsoft.com/office/drawing/2014/main" id="{CC84D0A1-474D-2D76-515E-B420D3A54137}"/>
              </a:ext>
            </a:extLst>
          </p:cNvPr>
          <p:cNvSpPr>
            <a:spLocks noGrp="1"/>
          </p:cNvSpPr>
          <p:nvPr>
            <p:ph type="title"/>
          </p:nvPr>
        </p:nvSpPr>
        <p:spPr/>
        <p:txBody>
          <a:bodyPr/>
          <a:lstStyle/>
          <a:p>
            <a:r>
              <a:rPr lang="en-CA" dirty="0"/>
              <a:t>Competing Values Framework</a:t>
            </a:r>
          </a:p>
        </p:txBody>
      </p:sp>
    </p:spTree>
    <p:extLst>
      <p:ext uri="{BB962C8B-B14F-4D97-AF65-F5344CB8AC3E}">
        <p14:creationId xmlns:p14="http://schemas.microsoft.com/office/powerpoint/2010/main" val="409666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34" grpId="0"/>
      <p:bldP spid="35" grpId="0"/>
      <p:bldP spid="36" grpId="0"/>
      <p:bldP spid="37" grpId="0"/>
      <p:bldP spid="55" grpId="0"/>
      <p:bldP spid="56" grpId="0"/>
      <p:bldP spid="57" grpId="0"/>
      <p:bldP spid="58" grpId="0"/>
      <p:bldP spid="66" grpId="0" animBg="1"/>
      <p:bldP spid="68" grpId="0"/>
      <p:bldP spid="69"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E61DB50-F0BB-68B4-5BEA-6DD30BA1E798}"/>
              </a:ext>
            </a:extLst>
          </p:cNvPr>
          <p:cNvSpPr>
            <a:spLocks noChangeAspect="1"/>
          </p:cNvSpPr>
          <p:nvPr/>
        </p:nvSpPr>
        <p:spPr>
          <a:xfrm>
            <a:off x="4008000" y="2109400"/>
            <a:ext cx="4176000" cy="4176000"/>
          </a:xfrm>
          <a:prstGeom prst="ellipse">
            <a:avLst/>
          </a:prstGeom>
          <a:solidFill>
            <a:schemeClr val="tx1"/>
          </a:solidFill>
          <a:ln w="190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59B33CA4-9436-9DEB-A09F-2B7BFD2F5E68}"/>
              </a:ext>
            </a:extLst>
          </p:cNvPr>
          <p:cNvSpPr txBox="1"/>
          <p:nvPr/>
        </p:nvSpPr>
        <p:spPr>
          <a:xfrm>
            <a:off x="5262448" y="6361058"/>
            <a:ext cx="1665622" cy="369332"/>
          </a:xfrm>
          <a:prstGeom prst="rect">
            <a:avLst/>
          </a:prstGeom>
          <a:noFill/>
        </p:spPr>
        <p:txBody>
          <a:bodyPr wrap="square">
            <a:spAutoFit/>
          </a:bodyPr>
          <a:lstStyle/>
          <a:p>
            <a:pPr algn="ctr"/>
            <a:r>
              <a:rPr lang="en-CA" b="1" cap="small" spc="200" dirty="0">
                <a:latin typeface="Gadugi" panose="020B0502040204020203" pitchFamily="34" charset="0"/>
                <a:ea typeface="Gadugi" panose="020B0502040204020203" pitchFamily="34" charset="0"/>
              </a:rPr>
              <a:t>Stability</a:t>
            </a:r>
          </a:p>
        </p:txBody>
      </p:sp>
      <p:sp>
        <p:nvSpPr>
          <p:cNvPr id="35" name="TextBox 34">
            <a:extLst>
              <a:ext uri="{FF2B5EF4-FFF2-40B4-BE49-F238E27FC236}">
                <a16:creationId xmlns:a16="http://schemas.microsoft.com/office/drawing/2014/main" id="{C95FAFE9-709B-D60B-3210-A6950810F37B}"/>
              </a:ext>
            </a:extLst>
          </p:cNvPr>
          <p:cNvSpPr txBox="1"/>
          <p:nvPr/>
        </p:nvSpPr>
        <p:spPr>
          <a:xfrm>
            <a:off x="5262448" y="1621231"/>
            <a:ext cx="1665622" cy="369332"/>
          </a:xfrm>
          <a:prstGeom prst="rect">
            <a:avLst/>
          </a:prstGeom>
          <a:noFill/>
        </p:spPr>
        <p:txBody>
          <a:bodyPr wrap="square" anchor="b">
            <a:spAutoFit/>
          </a:bodyPr>
          <a:lstStyle/>
          <a:p>
            <a:pPr algn="ctr"/>
            <a:r>
              <a:rPr lang="en-CA" b="1" cap="small" spc="200" dirty="0">
                <a:latin typeface="Gadugi" panose="020B0502040204020203" pitchFamily="34" charset="0"/>
                <a:ea typeface="Gadugi" panose="020B0502040204020203" pitchFamily="34" charset="0"/>
              </a:rPr>
              <a:t>Flexibility</a:t>
            </a:r>
          </a:p>
        </p:txBody>
      </p:sp>
      <p:sp>
        <p:nvSpPr>
          <p:cNvPr id="36" name="TextBox 35">
            <a:extLst>
              <a:ext uri="{FF2B5EF4-FFF2-40B4-BE49-F238E27FC236}">
                <a16:creationId xmlns:a16="http://schemas.microsoft.com/office/drawing/2014/main" id="{5BFE5EF0-B4FA-E599-D139-E0AF158883D4}"/>
              </a:ext>
            </a:extLst>
          </p:cNvPr>
          <p:cNvSpPr txBox="1"/>
          <p:nvPr/>
        </p:nvSpPr>
        <p:spPr>
          <a:xfrm>
            <a:off x="2258164" y="3999457"/>
            <a:ext cx="1665622" cy="369332"/>
          </a:xfrm>
          <a:prstGeom prst="rect">
            <a:avLst/>
          </a:prstGeom>
          <a:noFill/>
        </p:spPr>
        <p:txBody>
          <a:bodyPr wrap="square" anchor="ctr">
            <a:spAutoFit/>
          </a:bodyPr>
          <a:lstStyle/>
          <a:p>
            <a:pPr algn="r"/>
            <a:r>
              <a:rPr lang="en-CA" b="1" cap="small" spc="200" dirty="0">
                <a:latin typeface="Gadugi" panose="020B0502040204020203" pitchFamily="34" charset="0"/>
                <a:ea typeface="Gadugi" panose="020B0502040204020203" pitchFamily="34" charset="0"/>
              </a:rPr>
              <a:t>Internal</a:t>
            </a:r>
          </a:p>
        </p:txBody>
      </p:sp>
      <p:sp>
        <p:nvSpPr>
          <p:cNvPr id="37" name="TextBox 36">
            <a:extLst>
              <a:ext uri="{FF2B5EF4-FFF2-40B4-BE49-F238E27FC236}">
                <a16:creationId xmlns:a16="http://schemas.microsoft.com/office/drawing/2014/main" id="{50D81901-79D9-791C-D9F8-865F3AD93E1F}"/>
              </a:ext>
            </a:extLst>
          </p:cNvPr>
          <p:cNvSpPr txBox="1"/>
          <p:nvPr/>
        </p:nvSpPr>
        <p:spPr>
          <a:xfrm>
            <a:off x="8269909" y="3999457"/>
            <a:ext cx="1665622" cy="369332"/>
          </a:xfrm>
          <a:prstGeom prst="rect">
            <a:avLst/>
          </a:prstGeom>
          <a:noFill/>
        </p:spPr>
        <p:txBody>
          <a:bodyPr wrap="square" anchor="ctr">
            <a:spAutoFit/>
          </a:bodyPr>
          <a:lstStyle/>
          <a:p>
            <a:r>
              <a:rPr lang="en-CA" b="1" cap="small" spc="200" dirty="0">
                <a:latin typeface="Gadugi" panose="020B0502040204020203" pitchFamily="34" charset="0"/>
                <a:ea typeface="Gadugi" panose="020B0502040204020203" pitchFamily="34" charset="0"/>
              </a:rPr>
              <a:t>External</a:t>
            </a:r>
          </a:p>
        </p:txBody>
      </p:sp>
      <p:sp>
        <p:nvSpPr>
          <p:cNvPr id="55" name="TextBox 54">
            <a:extLst>
              <a:ext uri="{FF2B5EF4-FFF2-40B4-BE49-F238E27FC236}">
                <a16:creationId xmlns:a16="http://schemas.microsoft.com/office/drawing/2014/main" id="{4F26BDB8-4BD5-F630-1BBD-E6568352F4D7}"/>
              </a:ext>
            </a:extLst>
          </p:cNvPr>
          <p:cNvSpPr txBox="1"/>
          <p:nvPr/>
        </p:nvSpPr>
        <p:spPr>
          <a:xfrm>
            <a:off x="3553147" y="2217895"/>
            <a:ext cx="1066800" cy="504754"/>
          </a:xfrm>
          <a:prstGeom prst="rect">
            <a:avLst/>
          </a:prstGeom>
          <a:noFill/>
        </p:spPr>
        <p:txBody>
          <a:bodyPr wrap="square" rtlCol="0" anchor="ctr">
            <a:spAutoFit/>
          </a:bodyPr>
          <a:lstStyle>
            <a:defPPr>
              <a:defRPr lang="en-US"/>
            </a:defPPr>
            <a:lvl1pPr algn="ctr">
              <a:defRPr sz="1340" b="1">
                <a:solidFill>
                  <a:schemeClr val="accent3"/>
                </a:solidFill>
                <a:effectLst>
                  <a:innerShdw blurRad="63500" dist="50800" dir="16200000">
                    <a:prstClr val="black">
                      <a:alpha val="50000"/>
                    </a:prstClr>
                  </a:innerShdw>
                </a:effectLst>
                <a:latin typeface="Gadugi" panose="020B0502040204020203" pitchFamily="34" charset="0"/>
                <a:ea typeface="Gadugi" panose="020B0502040204020203" pitchFamily="34" charset="0"/>
              </a:defRPr>
            </a:lvl1pPr>
          </a:lstStyle>
          <a:p>
            <a:r>
              <a:rPr lang="en-CA" sz="1300" dirty="0"/>
              <a:t>do things together</a:t>
            </a:r>
          </a:p>
        </p:txBody>
      </p:sp>
      <p:sp>
        <p:nvSpPr>
          <p:cNvPr id="56" name="TextBox 55">
            <a:extLst>
              <a:ext uri="{FF2B5EF4-FFF2-40B4-BE49-F238E27FC236}">
                <a16:creationId xmlns:a16="http://schemas.microsoft.com/office/drawing/2014/main" id="{DE26861A-6AA2-14C4-384F-CFDF12A48437}"/>
              </a:ext>
            </a:extLst>
          </p:cNvPr>
          <p:cNvSpPr txBox="1"/>
          <p:nvPr/>
        </p:nvSpPr>
        <p:spPr>
          <a:xfrm>
            <a:off x="7572055" y="2217895"/>
            <a:ext cx="1066800" cy="504754"/>
          </a:xfrm>
          <a:prstGeom prst="rect">
            <a:avLst/>
          </a:prstGeom>
          <a:noFill/>
        </p:spPr>
        <p:txBody>
          <a:bodyPr wrap="square" rtlCol="0" anchor="ctr">
            <a:spAutoFit/>
          </a:bodyPr>
          <a:lstStyle/>
          <a:p>
            <a:pPr algn="ctr"/>
            <a:r>
              <a:rPr lang="en-CA" sz="1300" b="1" dirty="0">
                <a:solidFill>
                  <a:schemeClr val="accent5"/>
                </a:solidFill>
                <a:latin typeface="Gadugi" panose="020B0502040204020203" pitchFamily="34" charset="0"/>
                <a:ea typeface="Gadugi" panose="020B0502040204020203" pitchFamily="34" charset="0"/>
              </a:rPr>
              <a:t>do new things</a:t>
            </a:r>
          </a:p>
        </p:txBody>
      </p:sp>
      <p:sp>
        <p:nvSpPr>
          <p:cNvPr id="57" name="TextBox 56">
            <a:extLst>
              <a:ext uri="{FF2B5EF4-FFF2-40B4-BE49-F238E27FC236}">
                <a16:creationId xmlns:a16="http://schemas.microsoft.com/office/drawing/2014/main" id="{F271AB5C-2037-399E-3E68-5CFC88FAC9A9}"/>
              </a:ext>
            </a:extLst>
          </p:cNvPr>
          <p:cNvSpPr txBox="1"/>
          <p:nvPr/>
        </p:nvSpPr>
        <p:spPr>
          <a:xfrm>
            <a:off x="3553147" y="5672151"/>
            <a:ext cx="1066800" cy="504754"/>
          </a:xfrm>
          <a:prstGeom prst="rect">
            <a:avLst/>
          </a:prstGeom>
          <a:noFill/>
        </p:spPr>
        <p:txBody>
          <a:bodyPr wrap="square" rtlCol="0" anchor="ctr">
            <a:spAutoFit/>
          </a:bodyPr>
          <a:lstStyle/>
          <a:p>
            <a:pPr algn="ctr"/>
            <a:r>
              <a:rPr lang="en-CA" sz="1300" b="1" dirty="0">
                <a:solidFill>
                  <a:schemeClr val="accent4"/>
                </a:solidFill>
                <a:latin typeface="Gadugi" panose="020B0502040204020203" pitchFamily="34" charset="0"/>
                <a:ea typeface="Gadugi" panose="020B0502040204020203" pitchFamily="34" charset="0"/>
              </a:rPr>
              <a:t>do things right</a:t>
            </a:r>
          </a:p>
        </p:txBody>
      </p:sp>
      <p:sp>
        <p:nvSpPr>
          <p:cNvPr id="58" name="TextBox 57">
            <a:extLst>
              <a:ext uri="{FF2B5EF4-FFF2-40B4-BE49-F238E27FC236}">
                <a16:creationId xmlns:a16="http://schemas.microsoft.com/office/drawing/2014/main" id="{167D8346-1D2F-CAE1-18E2-011171F8393F}"/>
              </a:ext>
            </a:extLst>
          </p:cNvPr>
          <p:cNvSpPr txBox="1"/>
          <p:nvPr/>
        </p:nvSpPr>
        <p:spPr>
          <a:xfrm>
            <a:off x="7572055" y="5672151"/>
            <a:ext cx="1066800" cy="504754"/>
          </a:xfrm>
          <a:prstGeom prst="rect">
            <a:avLst/>
          </a:prstGeom>
          <a:noFill/>
        </p:spPr>
        <p:txBody>
          <a:bodyPr wrap="square" rtlCol="0" anchor="ctr">
            <a:spAutoFit/>
          </a:bodyPr>
          <a:lstStyle/>
          <a:p>
            <a:pPr algn="ctr"/>
            <a:r>
              <a:rPr lang="en-CA" sz="1300" b="1" dirty="0">
                <a:solidFill>
                  <a:schemeClr val="tx2"/>
                </a:solidFill>
                <a:latin typeface="Gadugi" panose="020B0502040204020203" pitchFamily="34" charset="0"/>
                <a:ea typeface="Gadugi" panose="020B0502040204020203" pitchFamily="34" charset="0"/>
              </a:rPr>
              <a:t>do things fast</a:t>
            </a:r>
          </a:p>
        </p:txBody>
      </p:sp>
      <p:sp>
        <p:nvSpPr>
          <p:cNvPr id="2" name="Freeform: Shape 1">
            <a:extLst>
              <a:ext uri="{FF2B5EF4-FFF2-40B4-BE49-F238E27FC236}">
                <a16:creationId xmlns:a16="http://schemas.microsoft.com/office/drawing/2014/main" id="{68290DB0-CFCF-3EA9-ACAB-857F709D9A6C}"/>
              </a:ext>
            </a:extLst>
          </p:cNvPr>
          <p:cNvSpPr/>
          <p:nvPr/>
        </p:nvSpPr>
        <p:spPr>
          <a:xfrm rot="2700000" flipV="1">
            <a:off x="5193297" y="3896977"/>
            <a:ext cx="638676" cy="1370071"/>
          </a:xfrm>
          <a:custGeom>
            <a:avLst/>
            <a:gdLst>
              <a:gd name="connsiteX0" fmla="*/ 0 w 638676"/>
              <a:gd name="connsiteY0" fmla="*/ 913002 h 1370071"/>
              <a:gd name="connsiteX1" fmla="*/ 457069 w 638676"/>
              <a:gd name="connsiteY1" fmla="*/ 1370071 h 1370071"/>
              <a:gd name="connsiteX2" fmla="*/ 638676 w 638676"/>
              <a:gd name="connsiteY2" fmla="*/ 1188464 h 1370071"/>
              <a:gd name="connsiteX3" fmla="*/ 478743 w 638676"/>
              <a:gd name="connsiteY3" fmla="*/ 0 h 1370071"/>
            </a:gdLst>
            <a:ahLst/>
            <a:cxnLst>
              <a:cxn ang="0">
                <a:pos x="connsiteX0" y="connsiteY0"/>
              </a:cxn>
              <a:cxn ang="0">
                <a:pos x="connsiteX1" y="connsiteY1"/>
              </a:cxn>
              <a:cxn ang="0">
                <a:pos x="connsiteX2" y="connsiteY2"/>
              </a:cxn>
              <a:cxn ang="0">
                <a:pos x="connsiteX3" y="connsiteY3"/>
              </a:cxn>
            </a:cxnLst>
            <a:rect l="l" t="t" r="r" b="b"/>
            <a:pathLst>
              <a:path w="638676" h="1370071">
                <a:moveTo>
                  <a:pt x="0" y="913002"/>
                </a:moveTo>
                <a:lnTo>
                  <a:pt x="457069" y="1370071"/>
                </a:lnTo>
                <a:lnTo>
                  <a:pt x="638676" y="1188464"/>
                </a:lnTo>
                <a:lnTo>
                  <a:pt x="478743" y="0"/>
                </a:lnTo>
                <a:close/>
              </a:path>
            </a:pathLst>
          </a:cu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 name="Freeform: Shape 2">
            <a:extLst>
              <a:ext uri="{FF2B5EF4-FFF2-40B4-BE49-F238E27FC236}">
                <a16:creationId xmlns:a16="http://schemas.microsoft.com/office/drawing/2014/main" id="{8DCC5D51-1DD7-EA76-3470-4186E4249E5F}"/>
              </a:ext>
            </a:extLst>
          </p:cNvPr>
          <p:cNvSpPr/>
          <p:nvPr/>
        </p:nvSpPr>
        <p:spPr>
          <a:xfrm rot="2700000" flipV="1">
            <a:off x="5371598" y="3800779"/>
            <a:ext cx="697565" cy="554814"/>
          </a:xfrm>
          <a:custGeom>
            <a:avLst/>
            <a:gdLst>
              <a:gd name="connsiteX0" fmla="*/ 0 w 697565"/>
              <a:gd name="connsiteY0" fmla="*/ 457640 h 554814"/>
              <a:gd name="connsiteX1" fmla="*/ 600348 w 697565"/>
              <a:gd name="connsiteY1" fmla="*/ 554814 h 554814"/>
              <a:gd name="connsiteX2" fmla="*/ 697565 w 697565"/>
              <a:gd name="connsiteY2" fmla="*/ 457596 h 554814"/>
              <a:gd name="connsiteX3" fmla="*/ 239969 w 697565"/>
              <a:gd name="connsiteY3" fmla="*/ 0 h 554814"/>
            </a:gdLst>
            <a:ahLst/>
            <a:cxnLst>
              <a:cxn ang="0">
                <a:pos x="connsiteX0" y="connsiteY0"/>
              </a:cxn>
              <a:cxn ang="0">
                <a:pos x="connsiteX1" y="connsiteY1"/>
              </a:cxn>
              <a:cxn ang="0">
                <a:pos x="connsiteX2" y="connsiteY2"/>
              </a:cxn>
              <a:cxn ang="0">
                <a:pos x="connsiteX3" y="connsiteY3"/>
              </a:cxn>
            </a:cxnLst>
            <a:rect l="l" t="t" r="r" b="b"/>
            <a:pathLst>
              <a:path w="697565" h="554814">
                <a:moveTo>
                  <a:pt x="0" y="457640"/>
                </a:moveTo>
                <a:lnTo>
                  <a:pt x="600348" y="554814"/>
                </a:lnTo>
                <a:lnTo>
                  <a:pt x="697565" y="457596"/>
                </a:lnTo>
                <a:lnTo>
                  <a:pt x="239969" y="0"/>
                </a:lnTo>
                <a:close/>
              </a:path>
            </a:pathLst>
          </a:cu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4" name="Freeform: Shape 3">
            <a:extLst>
              <a:ext uri="{FF2B5EF4-FFF2-40B4-BE49-F238E27FC236}">
                <a16:creationId xmlns:a16="http://schemas.microsoft.com/office/drawing/2014/main" id="{76DD698D-4E5D-2A50-9C99-ED13457E94D6}"/>
              </a:ext>
            </a:extLst>
          </p:cNvPr>
          <p:cNvSpPr/>
          <p:nvPr/>
        </p:nvSpPr>
        <p:spPr>
          <a:xfrm rot="2700000" flipV="1">
            <a:off x="6042139" y="4092311"/>
            <a:ext cx="174541" cy="115272"/>
          </a:xfrm>
          <a:custGeom>
            <a:avLst/>
            <a:gdLst>
              <a:gd name="connsiteX0" fmla="*/ 0 w 174541"/>
              <a:gd name="connsiteY0" fmla="*/ 96742 h 115272"/>
              <a:gd name="connsiteX1" fmla="*/ 114479 w 174541"/>
              <a:gd name="connsiteY1" fmla="*/ 115272 h 115272"/>
              <a:gd name="connsiteX2" fmla="*/ 174541 w 174541"/>
              <a:gd name="connsiteY2" fmla="*/ 77798 h 115272"/>
              <a:gd name="connsiteX3" fmla="*/ 96742 w 174541"/>
              <a:gd name="connsiteY3" fmla="*/ 0 h 115272"/>
            </a:gdLst>
            <a:ahLst/>
            <a:cxnLst>
              <a:cxn ang="0">
                <a:pos x="connsiteX0" y="connsiteY0"/>
              </a:cxn>
              <a:cxn ang="0">
                <a:pos x="connsiteX1" y="connsiteY1"/>
              </a:cxn>
              <a:cxn ang="0">
                <a:pos x="connsiteX2" y="connsiteY2"/>
              </a:cxn>
              <a:cxn ang="0">
                <a:pos x="connsiteX3" y="connsiteY3"/>
              </a:cxn>
            </a:cxnLst>
            <a:rect l="l" t="t" r="r" b="b"/>
            <a:pathLst>
              <a:path w="174541" h="115272">
                <a:moveTo>
                  <a:pt x="0" y="96742"/>
                </a:moveTo>
                <a:lnTo>
                  <a:pt x="114479" y="115272"/>
                </a:lnTo>
                <a:lnTo>
                  <a:pt x="174541" y="77798"/>
                </a:lnTo>
                <a:lnTo>
                  <a:pt x="96742" y="0"/>
                </a:lnTo>
                <a:close/>
              </a:path>
            </a:pathLst>
          </a:cu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5" name="Freeform: Shape 4">
            <a:extLst>
              <a:ext uri="{FF2B5EF4-FFF2-40B4-BE49-F238E27FC236}">
                <a16:creationId xmlns:a16="http://schemas.microsoft.com/office/drawing/2014/main" id="{35BEF2DF-09E5-E7CA-1DAE-520591A9C73E}"/>
              </a:ext>
            </a:extLst>
          </p:cNvPr>
          <p:cNvSpPr/>
          <p:nvPr/>
        </p:nvSpPr>
        <p:spPr>
          <a:xfrm rot="2700000" flipV="1">
            <a:off x="6029626" y="4176659"/>
            <a:ext cx="203476" cy="257212"/>
          </a:xfrm>
          <a:custGeom>
            <a:avLst/>
            <a:gdLst>
              <a:gd name="connsiteX0" fmla="*/ 0 w 203476"/>
              <a:gd name="connsiteY0" fmla="*/ 179414 h 257212"/>
              <a:gd name="connsiteX1" fmla="*/ 77799 w 203476"/>
              <a:gd name="connsiteY1" fmla="*/ 257212 h 257212"/>
              <a:gd name="connsiteX2" fmla="*/ 203476 w 203476"/>
              <a:gd name="connsiteY2" fmla="*/ 178799 h 257212"/>
              <a:gd name="connsiteX3" fmla="*/ 179415 w 203476"/>
              <a:gd name="connsiteY3" fmla="*/ 0 h 257212"/>
            </a:gdLst>
            <a:ahLst/>
            <a:cxnLst>
              <a:cxn ang="0">
                <a:pos x="connsiteX0" y="connsiteY0"/>
              </a:cxn>
              <a:cxn ang="0">
                <a:pos x="connsiteX1" y="connsiteY1"/>
              </a:cxn>
              <a:cxn ang="0">
                <a:pos x="connsiteX2" y="connsiteY2"/>
              </a:cxn>
              <a:cxn ang="0">
                <a:pos x="connsiteX3" y="connsiteY3"/>
              </a:cxn>
            </a:cxnLst>
            <a:rect l="l" t="t" r="r" b="b"/>
            <a:pathLst>
              <a:path w="203476" h="257212">
                <a:moveTo>
                  <a:pt x="0" y="179414"/>
                </a:moveTo>
                <a:lnTo>
                  <a:pt x="77799" y="257212"/>
                </a:lnTo>
                <a:lnTo>
                  <a:pt x="203476" y="178799"/>
                </a:lnTo>
                <a:lnTo>
                  <a:pt x="179415" y="0"/>
                </a:lnTo>
                <a:close/>
              </a:path>
            </a:pathLst>
          </a:cu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cxnSp>
        <p:nvCxnSpPr>
          <p:cNvPr id="19" name="Straight Arrow Connector 18">
            <a:extLst>
              <a:ext uri="{FF2B5EF4-FFF2-40B4-BE49-F238E27FC236}">
                <a16:creationId xmlns:a16="http://schemas.microsoft.com/office/drawing/2014/main" id="{732B10F7-F6BD-DB48-608E-C6A07B887229}"/>
              </a:ext>
            </a:extLst>
          </p:cNvPr>
          <p:cNvCxnSpPr>
            <a:cxnSpLocks/>
          </p:cNvCxnSpPr>
          <p:nvPr/>
        </p:nvCxnSpPr>
        <p:spPr>
          <a:xfrm rot="5400000">
            <a:off x="6096289" y="2148422"/>
            <a:ext cx="0" cy="4096800"/>
          </a:xfrm>
          <a:prstGeom prst="straightConnector1">
            <a:avLst/>
          </a:prstGeom>
          <a:ln w="28575">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CAF3E89-0D1B-D6B9-10D9-1767266C7651}"/>
              </a:ext>
            </a:extLst>
          </p:cNvPr>
          <p:cNvCxnSpPr>
            <a:cxnSpLocks/>
          </p:cNvCxnSpPr>
          <p:nvPr/>
        </p:nvCxnSpPr>
        <p:spPr>
          <a:xfrm>
            <a:off x="6095259" y="2154914"/>
            <a:ext cx="0" cy="4096800"/>
          </a:xfrm>
          <a:prstGeom prst="straightConnector1">
            <a:avLst/>
          </a:prstGeom>
          <a:ln w="28575">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F481B6-1FFA-E27D-811D-BB8D681AF69E}"/>
              </a:ext>
            </a:extLst>
          </p:cNvPr>
          <p:cNvSpPr txBox="1"/>
          <p:nvPr/>
        </p:nvSpPr>
        <p:spPr>
          <a:xfrm>
            <a:off x="4401031" y="2422589"/>
            <a:ext cx="161603" cy="298543"/>
          </a:xfrm>
          <a:prstGeom prst="rect">
            <a:avLst/>
          </a:prstGeom>
          <a:noFill/>
        </p:spPr>
        <p:txBody>
          <a:bodyPr wrap="square" rtlCol="0" anchor="ctr">
            <a:spAutoFit/>
          </a:bodyPr>
          <a:lstStyle>
            <a:defPPr>
              <a:defRPr lang="en-US"/>
            </a:defPPr>
            <a:lvl1pPr algn="ctr">
              <a:defRPr sz="1340" b="1">
                <a:solidFill>
                  <a:schemeClr val="accent3"/>
                </a:solidFill>
                <a:effectLst>
                  <a:innerShdw blurRad="63500" dist="50800" dir="16200000">
                    <a:prstClr val="black">
                      <a:alpha val="50000"/>
                    </a:prstClr>
                  </a:innerShdw>
                </a:effectLst>
                <a:latin typeface="Gadugi" panose="020B0502040204020203" pitchFamily="34" charset="0"/>
                <a:ea typeface="Gadugi" panose="020B0502040204020203" pitchFamily="34" charset="0"/>
              </a:defRPr>
            </a:lvl1pPr>
          </a:lstStyle>
          <a:p>
            <a:r>
              <a:rPr lang="en-CA" sz="1300" dirty="0">
                <a:solidFill>
                  <a:schemeClr val="tx1"/>
                </a:solidFill>
              </a:rPr>
              <a:t>*</a:t>
            </a:r>
          </a:p>
        </p:txBody>
      </p:sp>
      <p:sp>
        <p:nvSpPr>
          <p:cNvPr id="10" name="Title 9">
            <a:extLst>
              <a:ext uri="{FF2B5EF4-FFF2-40B4-BE49-F238E27FC236}">
                <a16:creationId xmlns:a16="http://schemas.microsoft.com/office/drawing/2014/main" id="{73DB2019-122F-27FC-4721-FD4FCEE62D0C}"/>
              </a:ext>
            </a:extLst>
          </p:cNvPr>
          <p:cNvSpPr>
            <a:spLocks noGrp="1"/>
          </p:cNvSpPr>
          <p:nvPr>
            <p:ph type="title"/>
          </p:nvPr>
        </p:nvSpPr>
        <p:spPr/>
        <p:txBody>
          <a:bodyPr>
            <a:normAutofit/>
          </a:bodyPr>
          <a:lstStyle/>
          <a:p>
            <a:r>
              <a:rPr lang="en-CA" dirty="0"/>
              <a:t>A Hierarchical Culture</a:t>
            </a:r>
          </a:p>
        </p:txBody>
      </p:sp>
    </p:spTree>
    <p:extLst>
      <p:ext uri="{BB962C8B-B14F-4D97-AF65-F5344CB8AC3E}">
        <p14:creationId xmlns:p14="http://schemas.microsoft.com/office/powerpoint/2010/main" val="703650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8BC6A6-E952-F5F1-163B-48EFD3D01EDA}"/>
              </a:ext>
            </a:extLst>
          </p:cNvPr>
          <p:cNvSpPr>
            <a:spLocks noGrp="1"/>
          </p:cNvSpPr>
          <p:nvPr>
            <p:ph type="title"/>
          </p:nvPr>
        </p:nvSpPr>
        <p:spPr/>
        <p:txBody>
          <a:bodyPr/>
          <a:lstStyle/>
          <a:p>
            <a:r>
              <a:rPr lang="en-CA" dirty="0"/>
              <a:t>Intro &amp; Caveats</a:t>
            </a:r>
          </a:p>
        </p:txBody>
      </p:sp>
      <p:sp>
        <p:nvSpPr>
          <p:cNvPr id="8" name="Text Placeholder 7">
            <a:extLst>
              <a:ext uri="{FF2B5EF4-FFF2-40B4-BE49-F238E27FC236}">
                <a16:creationId xmlns:a16="http://schemas.microsoft.com/office/drawing/2014/main" id="{DC81584B-95DA-381D-D118-C293EE736F87}"/>
              </a:ext>
            </a:extLst>
          </p:cNvPr>
          <p:cNvSpPr>
            <a:spLocks noGrp="1"/>
          </p:cNvSpPr>
          <p:nvPr>
            <p:ph type="body" idx="1"/>
          </p:nvPr>
        </p:nvSpPr>
        <p:spPr/>
        <p:txBody>
          <a:bodyPr/>
          <a:lstStyle/>
          <a:p>
            <a:endParaRPr lang="en-CA"/>
          </a:p>
        </p:txBody>
      </p:sp>
      <p:pic>
        <p:nvPicPr>
          <p:cNvPr id="15" name="Picture Placeholder 14" descr="Blue megaphone with sound wave ribbons">
            <a:extLst>
              <a:ext uri="{FF2B5EF4-FFF2-40B4-BE49-F238E27FC236}">
                <a16:creationId xmlns:a16="http://schemas.microsoft.com/office/drawing/2014/main" id="{6BB7A2B7-D983-F14E-F7CC-4D5D4CE403F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6405" b="6405"/>
          <a:stretch>
            <a:fillRect/>
          </a:stretch>
        </p:blipFill>
        <p:spPr/>
      </p:pic>
    </p:spTree>
    <p:extLst>
      <p:ext uri="{BB962C8B-B14F-4D97-AF65-F5344CB8AC3E}">
        <p14:creationId xmlns:p14="http://schemas.microsoft.com/office/powerpoint/2010/main" val="291711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8F1B5D-4CE5-A785-87FD-D8C0213DF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900" y="-16065"/>
            <a:ext cx="9618200" cy="689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14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28ACB23-6EFA-B023-8AE9-C870E7E46407}"/>
              </a:ext>
            </a:extLst>
          </p:cNvPr>
          <p:cNvSpPr/>
          <p:nvPr/>
        </p:nvSpPr>
        <p:spPr>
          <a:xfrm flipH="1">
            <a:off x="9009756" y="2348690"/>
            <a:ext cx="1470307" cy="3715362"/>
          </a:xfrm>
          <a:custGeom>
            <a:avLst/>
            <a:gdLst>
              <a:gd name="connsiteX0" fmla="*/ 0 w 1470307"/>
              <a:gd name="connsiteY0" fmla="*/ 0 h 3715362"/>
              <a:gd name="connsiteX1" fmla="*/ 0 w 1470307"/>
              <a:gd name="connsiteY1" fmla="*/ 3715362 h 3715362"/>
              <a:gd name="connsiteX2" fmla="*/ 1470307 w 1470307"/>
              <a:gd name="connsiteY2" fmla="*/ 3715362 h 3715362"/>
              <a:gd name="connsiteX3" fmla="*/ 1470307 w 1470307"/>
              <a:gd name="connsiteY3" fmla="*/ 933430 h 3715362"/>
              <a:gd name="connsiteX4" fmla="*/ 1469814 w 1470307"/>
              <a:gd name="connsiteY4" fmla="*/ 933430 h 3715362"/>
              <a:gd name="connsiteX5" fmla="*/ 1469814 w 1470307"/>
              <a:gd name="connsiteY5" fmla="*/ 860975 h 3715362"/>
              <a:gd name="connsiteX6" fmla="*/ 1399876 w 1470307"/>
              <a:gd name="connsiteY6" fmla="*/ 825028 h 3715362"/>
              <a:gd name="connsiteX7" fmla="*/ 111065 w 1470307"/>
              <a:gd name="connsiteY7" fmla="*/ 57811 h 371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0307" h="3715362">
                <a:moveTo>
                  <a:pt x="0" y="0"/>
                </a:moveTo>
                <a:lnTo>
                  <a:pt x="0" y="3715362"/>
                </a:lnTo>
                <a:lnTo>
                  <a:pt x="1470307" y="3715362"/>
                </a:lnTo>
                <a:lnTo>
                  <a:pt x="1470307" y="933430"/>
                </a:lnTo>
                <a:lnTo>
                  <a:pt x="1469814" y="933430"/>
                </a:lnTo>
                <a:lnTo>
                  <a:pt x="1469814" y="860975"/>
                </a:lnTo>
                <a:lnTo>
                  <a:pt x="1399876" y="825028"/>
                </a:lnTo>
                <a:cubicBezTo>
                  <a:pt x="941934" y="575955"/>
                  <a:pt x="438973" y="230229"/>
                  <a:pt x="111065" y="57811"/>
                </a:cubicBezTo>
                <a:close/>
              </a:path>
            </a:pathLst>
          </a:custGeom>
          <a:solidFill>
            <a:schemeClr val="tx1">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Data science is pervasive</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Integrated into org. processes</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Quality governance</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Infrastructure optimized</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Full organizational support</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Stable funding for the hub</a:t>
            </a:r>
            <a:br>
              <a:rPr lang="en-US" sz="1200" b="1" dirty="0">
                <a:solidFill>
                  <a:schemeClr val="bg1"/>
                </a:solidFill>
                <a:latin typeface="Gadugi" panose="020B0502040204020203" pitchFamily="34" charset="0"/>
                <a:ea typeface="Gadugi" panose="020B0502040204020203" pitchFamily="34" charset="0"/>
              </a:rPr>
            </a:br>
            <a:endParaRPr lang="en-CA" sz="400" b="1" dirty="0">
              <a:solidFill>
                <a:schemeClr val="bg1"/>
              </a:solidFill>
              <a:latin typeface="Gadugi" panose="020B0502040204020203" pitchFamily="34" charset="0"/>
              <a:ea typeface="Gadugi" panose="020B0502040204020203" pitchFamily="34" charset="0"/>
            </a:endParaRPr>
          </a:p>
        </p:txBody>
      </p:sp>
      <p:sp>
        <p:nvSpPr>
          <p:cNvPr id="27" name="Freeform: Shape 26">
            <a:extLst>
              <a:ext uri="{FF2B5EF4-FFF2-40B4-BE49-F238E27FC236}">
                <a16:creationId xmlns:a16="http://schemas.microsoft.com/office/drawing/2014/main" id="{42607A53-1B71-11E9-8CC2-631988C54BA6}"/>
              </a:ext>
            </a:extLst>
          </p:cNvPr>
          <p:cNvSpPr/>
          <p:nvPr/>
        </p:nvSpPr>
        <p:spPr>
          <a:xfrm flipH="1">
            <a:off x="5570439" y="3628879"/>
            <a:ext cx="1470307" cy="2435173"/>
          </a:xfrm>
          <a:custGeom>
            <a:avLst/>
            <a:gdLst>
              <a:gd name="connsiteX0" fmla="*/ 0 w 1231195"/>
              <a:gd name="connsiteY0" fmla="*/ 0 h 2459322"/>
              <a:gd name="connsiteX1" fmla="*/ 0 w 1231195"/>
              <a:gd name="connsiteY1" fmla="*/ 2459322 h 2459322"/>
              <a:gd name="connsiteX2" fmla="*/ 1231195 w 1231195"/>
              <a:gd name="connsiteY2" fmla="*/ 2459322 h 2459322"/>
              <a:gd name="connsiteX3" fmla="*/ 1231195 w 1231195"/>
              <a:gd name="connsiteY3" fmla="*/ 699315 h 2459322"/>
              <a:gd name="connsiteX4" fmla="*/ 979906 w 1231195"/>
              <a:gd name="connsiteY4" fmla="*/ 546875 h 2459322"/>
              <a:gd name="connsiteX5" fmla="*/ 664283 w 1231195"/>
              <a:gd name="connsiteY5" fmla="*/ 356157 h 2459322"/>
              <a:gd name="connsiteX6" fmla="*/ 33551 w 1231195"/>
              <a:gd name="connsiteY6" fmla="*/ 11946 h 245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195" h="2459322">
                <a:moveTo>
                  <a:pt x="0" y="0"/>
                </a:moveTo>
                <a:lnTo>
                  <a:pt x="0" y="2459322"/>
                </a:lnTo>
                <a:lnTo>
                  <a:pt x="1231195" y="2459322"/>
                </a:lnTo>
                <a:lnTo>
                  <a:pt x="1231195" y="699315"/>
                </a:lnTo>
                <a:lnTo>
                  <a:pt x="979906" y="546875"/>
                </a:lnTo>
                <a:cubicBezTo>
                  <a:pt x="871192" y="478362"/>
                  <a:pt x="764512" y="411208"/>
                  <a:pt x="664283" y="356157"/>
                </a:cubicBezTo>
                <a:cubicBezTo>
                  <a:pt x="430417" y="227705"/>
                  <a:pt x="289323" y="111698"/>
                  <a:pt x="33551" y="11946"/>
                </a:cubicBezTo>
                <a:close/>
              </a:path>
            </a:pathLst>
          </a:cu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Strategy developed</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Dedicated team</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Proofs of concept</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Minimal org. support</a:t>
            </a:r>
            <a:br>
              <a:rPr lang="en-US" sz="1200" b="1" dirty="0">
                <a:solidFill>
                  <a:schemeClr val="bg1"/>
                </a:solidFill>
                <a:latin typeface="Gadugi" panose="020B0502040204020203" pitchFamily="34" charset="0"/>
                <a:ea typeface="Gadugi" panose="020B0502040204020203" pitchFamily="34" charset="0"/>
              </a:rPr>
            </a:br>
            <a:endParaRPr lang="en-CA" sz="400" b="1" dirty="0">
              <a:solidFill>
                <a:schemeClr val="bg1"/>
              </a:solidFill>
              <a:latin typeface="Gadugi" panose="020B0502040204020203" pitchFamily="34" charset="0"/>
              <a:ea typeface="Gadugi" panose="020B0502040204020203" pitchFamily="34" charset="0"/>
            </a:endParaRPr>
          </a:p>
        </p:txBody>
      </p:sp>
      <p:sp>
        <p:nvSpPr>
          <p:cNvPr id="29" name="Freeform: Shape 28">
            <a:extLst>
              <a:ext uri="{FF2B5EF4-FFF2-40B4-BE49-F238E27FC236}">
                <a16:creationId xmlns:a16="http://schemas.microsoft.com/office/drawing/2014/main" id="{930AC713-B87B-98F0-64AA-8B37188CDCC6}"/>
              </a:ext>
            </a:extLst>
          </p:cNvPr>
          <p:cNvSpPr/>
          <p:nvPr/>
        </p:nvSpPr>
        <p:spPr>
          <a:xfrm flipH="1">
            <a:off x="3850754" y="4435044"/>
            <a:ext cx="1470332" cy="1629008"/>
          </a:xfrm>
          <a:custGeom>
            <a:avLst/>
            <a:gdLst>
              <a:gd name="connsiteX0" fmla="*/ 0 w 1231216"/>
              <a:gd name="connsiteY0" fmla="*/ 0 h 1645162"/>
              <a:gd name="connsiteX1" fmla="*/ 0 w 1231216"/>
              <a:gd name="connsiteY1" fmla="*/ 1645162 h 1645162"/>
              <a:gd name="connsiteX2" fmla="*/ 1231216 w 1231216"/>
              <a:gd name="connsiteY2" fmla="*/ 1645162 h 1645162"/>
              <a:gd name="connsiteX3" fmla="*/ 1231216 w 1231216"/>
              <a:gd name="connsiteY3" fmla="*/ 248927 h 1645162"/>
              <a:gd name="connsiteX4" fmla="*/ 1191831 w 1231216"/>
              <a:gd name="connsiteY4" fmla="*/ 248857 h 1645162"/>
              <a:gd name="connsiteX5" fmla="*/ 875821 w 1231216"/>
              <a:gd name="connsiteY5" fmla="*/ 233127 h 1645162"/>
              <a:gd name="connsiteX6" fmla="*/ 79977 w 1231216"/>
              <a:gd name="connsiteY6" fmla="*/ 36858 h 164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216" h="1645162">
                <a:moveTo>
                  <a:pt x="0" y="0"/>
                </a:moveTo>
                <a:lnTo>
                  <a:pt x="0" y="1645162"/>
                </a:lnTo>
                <a:lnTo>
                  <a:pt x="1231216" y="1645162"/>
                </a:lnTo>
                <a:lnTo>
                  <a:pt x="1231216" y="248927"/>
                </a:lnTo>
                <a:lnTo>
                  <a:pt x="1191831" y="248857"/>
                </a:lnTo>
                <a:cubicBezTo>
                  <a:pt x="1066608" y="247343"/>
                  <a:pt x="954758" y="242876"/>
                  <a:pt x="875821" y="233127"/>
                </a:cubicBezTo>
                <a:cubicBezTo>
                  <a:pt x="560077" y="194133"/>
                  <a:pt x="355233" y="152047"/>
                  <a:pt x="79977" y="3685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No strategy</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Isolated efforts</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Ad hoc exploration</a:t>
            </a:r>
            <a:br>
              <a:rPr lang="en-US" sz="1200" b="1" dirty="0">
                <a:solidFill>
                  <a:schemeClr val="bg1"/>
                </a:solidFill>
                <a:latin typeface="Gadugi" panose="020B0502040204020203" pitchFamily="34" charset="0"/>
                <a:ea typeface="Gadugi" panose="020B0502040204020203" pitchFamily="34" charset="0"/>
              </a:rPr>
            </a:br>
            <a:endParaRPr lang="en-CA" sz="400" b="1" dirty="0">
              <a:solidFill>
                <a:schemeClr val="bg1"/>
              </a:solidFill>
              <a:latin typeface="Gadugi" panose="020B0502040204020203" pitchFamily="34" charset="0"/>
              <a:ea typeface="Gadugi" panose="020B0502040204020203" pitchFamily="34" charset="0"/>
            </a:endParaRPr>
          </a:p>
        </p:txBody>
      </p:sp>
      <p:sp>
        <p:nvSpPr>
          <p:cNvPr id="34" name="Rectangle 33">
            <a:extLst>
              <a:ext uri="{FF2B5EF4-FFF2-40B4-BE49-F238E27FC236}">
                <a16:creationId xmlns:a16="http://schemas.microsoft.com/office/drawing/2014/main" id="{A2B46931-06AF-EF3F-C273-D353D067E102}"/>
              </a:ext>
            </a:extLst>
          </p:cNvPr>
          <p:cNvSpPr/>
          <p:nvPr/>
        </p:nvSpPr>
        <p:spPr>
          <a:xfrm flipH="1">
            <a:off x="7241165" y="1121434"/>
            <a:ext cx="1560112" cy="545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550" b="1" cap="small" spc="100" dirty="0">
                <a:solidFill>
                  <a:schemeClr val="accent5"/>
                </a:solidFill>
                <a:latin typeface="Gadugi" panose="020B0502040204020203" pitchFamily="34" charset="0"/>
                <a:ea typeface="Gadugi" panose="020B0502040204020203" pitchFamily="34" charset="0"/>
              </a:rPr>
              <a:t>Stage Three</a:t>
            </a:r>
            <a:br>
              <a:rPr lang="en-US" sz="1600" b="1" cap="small" spc="100" dirty="0">
                <a:solidFill>
                  <a:schemeClr val="accent5"/>
                </a:solidFill>
                <a:latin typeface="Gadugi" panose="020B0502040204020203" pitchFamily="34" charset="0"/>
                <a:ea typeface="Gadugi" panose="020B0502040204020203" pitchFamily="34" charset="0"/>
              </a:rPr>
            </a:br>
            <a:r>
              <a:rPr lang="en-US" sz="1100" b="1" cap="small" spc="100" dirty="0">
                <a:solidFill>
                  <a:schemeClr val="accent5"/>
                </a:solidFill>
                <a:latin typeface="Gadugi" panose="020B0502040204020203" pitchFamily="34" charset="0"/>
                <a:ea typeface="Gadugi" panose="020B0502040204020203" pitchFamily="34" charset="0"/>
              </a:rPr>
              <a:t>Integrated</a:t>
            </a:r>
            <a:endParaRPr lang="en-CA" sz="1100" b="1" cap="small" spc="100" dirty="0">
              <a:solidFill>
                <a:schemeClr val="accent5"/>
              </a:solidFill>
              <a:latin typeface="Gadugi" panose="020B0502040204020203" pitchFamily="34" charset="0"/>
              <a:ea typeface="Gadugi" panose="020B0502040204020203" pitchFamily="34" charset="0"/>
            </a:endParaRPr>
          </a:p>
        </p:txBody>
      </p:sp>
      <p:sp>
        <p:nvSpPr>
          <p:cNvPr id="35" name="Rectangle 34">
            <a:extLst>
              <a:ext uri="{FF2B5EF4-FFF2-40B4-BE49-F238E27FC236}">
                <a16:creationId xmlns:a16="http://schemas.microsoft.com/office/drawing/2014/main" id="{9EEB4830-6BE6-6DA4-C8F1-1F94F5D1CF90}"/>
              </a:ext>
            </a:extLst>
          </p:cNvPr>
          <p:cNvSpPr/>
          <p:nvPr/>
        </p:nvSpPr>
        <p:spPr>
          <a:xfrm flipH="1">
            <a:off x="5570454" y="1121434"/>
            <a:ext cx="1470307" cy="545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550" b="1" cap="small" spc="100" dirty="0">
                <a:solidFill>
                  <a:schemeClr val="accent6"/>
                </a:solidFill>
                <a:latin typeface="Gadugi" panose="020B0502040204020203" pitchFamily="34" charset="0"/>
                <a:ea typeface="Gadugi" panose="020B0502040204020203" pitchFamily="34" charset="0"/>
              </a:rPr>
              <a:t>Stage Two</a:t>
            </a:r>
            <a:br>
              <a:rPr lang="en-US" sz="1550" b="1" cap="small" spc="100" dirty="0">
                <a:solidFill>
                  <a:schemeClr val="accent6"/>
                </a:solidFill>
                <a:latin typeface="Gadugi" panose="020B0502040204020203" pitchFamily="34" charset="0"/>
                <a:ea typeface="Gadugi" panose="020B0502040204020203" pitchFamily="34" charset="0"/>
              </a:rPr>
            </a:br>
            <a:r>
              <a:rPr lang="en-US" sz="1100" b="1" cap="small" spc="100" dirty="0">
                <a:solidFill>
                  <a:schemeClr val="accent6"/>
                </a:solidFill>
                <a:latin typeface="Gadugi" panose="020B0502040204020203" pitchFamily="34" charset="0"/>
                <a:ea typeface="Gadugi" panose="020B0502040204020203" pitchFamily="34" charset="0"/>
              </a:rPr>
              <a:t>Foundational</a:t>
            </a:r>
            <a:endParaRPr lang="en-CA" sz="1100" b="1" cap="small" spc="100" dirty="0">
              <a:solidFill>
                <a:schemeClr val="accent6"/>
              </a:solidFill>
              <a:latin typeface="Gadugi" panose="020B0502040204020203" pitchFamily="34" charset="0"/>
              <a:ea typeface="Gadugi" panose="020B0502040204020203" pitchFamily="34" charset="0"/>
            </a:endParaRPr>
          </a:p>
        </p:txBody>
      </p:sp>
      <p:sp>
        <p:nvSpPr>
          <p:cNvPr id="36" name="Rectangle 35">
            <a:extLst>
              <a:ext uri="{FF2B5EF4-FFF2-40B4-BE49-F238E27FC236}">
                <a16:creationId xmlns:a16="http://schemas.microsoft.com/office/drawing/2014/main" id="{3585A2BC-BEBA-F1CE-480B-046556B449C0}"/>
              </a:ext>
            </a:extLst>
          </p:cNvPr>
          <p:cNvSpPr/>
          <p:nvPr/>
        </p:nvSpPr>
        <p:spPr>
          <a:xfrm flipH="1">
            <a:off x="9009771" y="1121434"/>
            <a:ext cx="1470307" cy="545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550" b="1" cap="small" spc="100" dirty="0">
                <a:solidFill>
                  <a:schemeClr val="tx1">
                    <a:lumMod val="50000"/>
                    <a:lumOff val="50000"/>
                  </a:schemeClr>
                </a:solidFill>
                <a:latin typeface="Gadugi" panose="020B0502040204020203" pitchFamily="34" charset="0"/>
                <a:ea typeface="Gadugi" panose="020B0502040204020203" pitchFamily="34" charset="0"/>
              </a:rPr>
              <a:t>Stage Four</a:t>
            </a:r>
            <a:br>
              <a:rPr lang="en-US" sz="1600" b="1" cap="small" spc="100" dirty="0">
                <a:solidFill>
                  <a:schemeClr val="tx1">
                    <a:lumMod val="50000"/>
                    <a:lumOff val="50000"/>
                  </a:schemeClr>
                </a:solidFill>
                <a:latin typeface="Gadugi" panose="020B0502040204020203" pitchFamily="34" charset="0"/>
                <a:ea typeface="Gadugi" panose="020B0502040204020203" pitchFamily="34" charset="0"/>
              </a:rPr>
            </a:br>
            <a:r>
              <a:rPr lang="en-US" sz="1100" b="1" cap="small" spc="100" dirty="0">
                <a:solidFill>
                  <a:schemeClr val="tx1">
                    <a:lumMod val="50000"/>
                    <a:lumOff val="50000"/>
                  </a:schemeClr>
                </a:solidFill>
                <a:latin typeface="Gadugi" panose="020B0502040204020203" pitchFamily="34" charset="0"/>
                <a:ea typeface="Gadugi" panose="020B0502040204020203" pitchFamily="34" charset="0"/>
              </a:rPr>
              <a:t>Cultural</a:t>
            </a:r>
            <a:endParaRPr lang="en-CA" sz="1100" b="1" cap="small" spc="100" dirty="0">
              <a:solidFill>
                <a:schemeClr val="tx1">
                  <a:lumMod val="50000"/>
                  <a:lumOff val="50000"/>
                </a:schemeClr>
              </a:solidFill>
              <a:latin typeface="Gadugi" panose="020B0502040204020203" pitchFamily="34" charset="0"/>
              <a:ea typeface="Gadugi" panose="020B0502040204020203" pitchFamily="34" charset="0"/>
            </a:endParaRPr>
          </a:p>
        </p:txBody>
      </p:sp>
      <p:sp>
        <p:nvSpPr>
          <p:cNvPr id="37" name="Rectangle 36">
            <a:extLst>
              <a:ext uri="{FF2B5EF4-FFF2-40B4-BE49-F238E27FC236}">
                <a16:creationId xmlns:a16="http://schemas.microsoft.com/office/drawing/2014/main" id="{3A9A6C9F-AE1B-9B5F-EFE3-7E07E1E0F3F2}"/>
              </a:ext>
            </a:extLst>
          </p:cNvPr>
          <p:cNvSpPr/>
          <p:nvPr/>
        </p:nvSpPr>
        <p:spPr>
          <a:xfrm flipH="1">
            <a:off x="3850768" y="1121434"/>
            <a:ext cx="1470332" cy="545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550" b="1" cap="small" spc="100" dirty="0">
                <a:solidFill>
                  <a:schemeClr val="accent1"/>
                </a:solidFill>
                <a:latin typeface="Gadugi" panose="020B0502040204020203" pitchFamily="34" charset="0"/>
                <a:ea typeface="Gadugi" panose="020B0502040204020203" pitchFamily="34" charset="0"/>
              </a:rPr>
              <a:t>Stage One</a:t>
            </a:r>
            <a:br>
              <a:rPr lang="en-US" b="1" cap="small" spc="100" dirty="0">
                <a:solidFill>
                  <a:schemeClr val="accent1"/>
                </a:solidFill>
                <a:latin typeface="Gadugi" panose="020B0502040204020203" pitchFamily="34" charset="0"/>
                <a:ea typeface="Gadugi" panose="020B0502040204020203" pitchFamily="34" charset="0"/>
              </a:rPr>
            </a:br>
            <a:r>
              <a:rPr lang="en-US" sz="1100" b="1" cap="small" spc="100" dirty="0">
                <a:solidFill>
                  <a:schemeClr val="accent1"/>
                </a:solidFill>
                <a:latin typeface="Gadugi" panose="020B0502040204020203" pitchFamily="34" charset="0"/>
                <a:ea typeface="Gadugi" panose="020B0502040204020203" pitchFamily="34" charset="0"/>
              </a:rPr>
              <a:t>Ad hoc</a:t>
            </a:r>
            <a:endParaRPr lang="en-CA" sz="1100" b="1" cap="small" spc="100" dirty="0">
              <a:solidFill>
                <a:schemeClr val="accent1"/>
              </a:solidFill>
              <a:latin typeface="Gadugi" panose="020B0502040204020203" pitchFamily="34" charset="0"/>
              <a:ea typeface="Gadugi" panose="020B0502040204020203" pitchFamily="34" charset="0"/>
            </a:endParaRPr>
          </a:p>
        </p:txBody>
      </p:sp>
      <p:sp>
        <p:nvSpPr>
          <p:cNvPr id="10" name="Freeform: Shape 9">
            <a:extLst>
              <a:ext uri="{FF2B5EF4-FFF2-40B4-BE49-F238E27FC236}">
                <a16:creationId xmlns:a16="http://schemas.microsoft.com/office/drawing/2014/main" id="{CE809869-7F8F-B360-3A14-89D9E38F38CE}"/>
              </a:ext>
            </a:extLst>
          </p:cNvPr>
          <p:cNvSpPr/>
          <p:nvPr/>
        </p:nvSpPr>
        <p:spPr>
          <a:xfrm flipH="1">
            <a:off x="7290098" y="3290505"/>
            <a:ext cx="1470307" cy="2778006"/>
          </a:xfrm>
          <a:custGeom>
            <a:avLst/>
            <a:gdLst>
              <a:gd name="connsiteX0" fmla="*/ 0 w 1231195"/>
              <a:gd name="connsiteY0" fmla="*/ 0 h 2805554"/>
              <a:gd name="connsiteX1" fmla="*/ 0 w 1231195"/>
              <a:gd name="connsiteY1" fmla="*/ 2805554 h 2805554"/>
              <a:gd name="connsiteX2" fmla="*/ 1231195 w 1231195"/>
              <a:gd name="connsiteY2" fmla="*/ 2805554 h 2805554"/>
              <a:gd name="connsiteX3" fmla="*/ 1231195 w 1231195"/>
              <a:gd name="connsiteY3" fmla="*/ 284083 h 2805554"/>
              <a:gd name="connsiteX4" fmla="*/ 1224593 w 1231195"/>
              <a:gd name="connsiteY4" fmla="*/ 282376 h 2805554"/>
              <a:gd name="connsiteX5" fmla="*/ 96714 w 1231195"/>
              <a:gd name="connsiteY5" fmla="*/ 50751 h 280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195" h="2805554">
                <a:moveTo>
                  <a:pt x="0" y="0"/>
                </a:moveTo>
                <a:lnTo>
                  <a:pt x="0" y="2805554"/>
                </a:lnTo>
                <a:lnTo>
                  <a:pt x="1231195" y="2805554"/>
                </a:lnTo>
                <a:lnTo>
                  <a:pt x="1231195" y="284083"/>
                </a:lnTo>
                <a:lnTo>
                  <a:pt x="1224593" y="282376"/>
                </a:lnTo>
                <a:cubicBezTo>
                  <a:pt x="903457" y="216564"/>
                  <a:pt x="490884" y="232958"/>
                  <a:pt x="96714" y="50751"/>
                </a:cubicBezTo>
                <a:close/>
              </a:path>
            </a:pathLst>
          </a:cu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Strategy implemented</a:t>
            </a:r>
          </a:p>
          <a:p>
            <a:pPr marL="180975" indent="-180975">
              <a:spcAft>
                <a:spcPts val="600"/>
              </a:spcAft>
              <a:buFont typeface="Wingdings" panose="05000000000000000000" pitchFamily="2" charset="2"/>
              <a:buChar char="§"/>
            </a:pPr>
            <a:r>
              <a:rPr lang="en-US" sz="1200" b="1" dirty="0">
                <a:solidFill>
                  <a:schemeClr val="bg1"/>
                </a:solidFill>
                <a:latin typeface="Gadugi" panose="020B0502040204020203" pitchFamily="34" charset="0"/>
                <a:ea typeface="Gadugi" panose="020B0502040204020203" pitchFamily="34" charset="0"/>
              </a:rPr>
              <a:t>Critical mass of centralized expertise</a:t>
            </a:r>
          </a:p>
          <a:p>
            <a:pPr marL="180975" indent="-180975">
              <a:spcAft>
                <a:spcPts val="600"/>
              </a:spcAft>
              <a:buFont typeface="Wingdings" panose="05000000000000000000" pitchFamily="2" charset="2"/>
              <a:buChar char="§"/>
            </a:pPr>
            <a:r>
              <a:rPr lang="en-CA" sz="1200" b="1" dirty="0">
                <a:solidFill>
                  <a:schemeClr val="bg1"/>
                </a:solidFill>
                <a:latin typeface="Gadugi" panose="020B0502040204020203" pitchFamily="34" charset="0"/>
                <a:ea typeface="Gadugi" panose="020B0502040204020203" pitchFamily="34" charset="0"/>
              </a:rPr>
              <a:t>Projects cross bus. units</a:t>
            </a:r>
          </a:p>
          <a:p>
            <a:pPr marL="180975" indent="-180975">
              <a:spcAft>
                <a:spcPts val="600"/>
              </a:spcAft>
              <a:buFont typeface="Wingdings" panose="05000000000000000000" pitchFamily="2" charset="2"/>
              <a:buChar char="§"/>
            </a:pPr>
            <a:r>
              <a:rPr lang="en-CA" sz="1200" b="1" dirty="0">
                <a:solidFill>
                  <a:schemeClr val="bg1"/>
                </a:solidFill>
                <a:latin typeface="Gadugi" panose="020B0502040204020203" pitchFamily="34" charset="0"/>
                <a:ea typeface="Gadugi" panose="020B0502040204020203" pitchFamily="34" charset="0"/>
              </a:rPr>
              <a:t>Beginnings of production</a:t>
            </a:r>
          </a:p>
          <a:p>
            <a:pPr marL="180975" indent="-180975">
              <a:spcAft>
                <a:spcPts val="600"/>
              </a:spcAft>
              <a:buFont typeface="Wingdings" panose="05000000000000000000" pitchFamily="2" charset="2"/>
              <a:buChar char="§"/>
            </a:pPr>
            <a:r>
              <a:rPr lang="en-CA" sz="1200" b="1" dirty="0">
                <a:solidFill>
                  <a:schemeClr val="bg1"/>
                </a:solidFill>
                <a:latin typeface="Gadugi" panose="020B0502040204020203" pitchFamily="34" charset="0"/>
                <a:ea typeface="Gadugi" panose="020B0502040204020203" pitchFamily="34" charset="0"/>
              </a:rPr>
              <a:t>Infrastructure development</a:t>
            </a:r>
            <a:br>
              <a:rPr lang="en-CA" sz="1200" b="1" dirty="0">
                <a:solidFill>
                  <a:schemeClr val="bg1"/>
                </a:solidFill>
                <a:latin typeface="Gadugi" panose="020B0502040204020203" pitchFamily="34" charset="0"/>
                <a:ea typeface="Gadugi" panose="020B0502040204020203" pitchFamily="34" charset="0"/>
              </a:rPr>
            </a:br>
            <a:endParaRPr lang="en-CA" sz="400" b="1" dirty="0">
              <a:solidFill>
                <a:schemeClr val="bg1"/>
              </a:solidFill>
              <a:latin typeface="Gadugi" panose="020B0502040204020203" pitchFamily="34" charset="0"/>
              <a:ea typeface="Gadugi" panose="020B0502040204020203" pitchFamily="34" charset="0"/>
            </a:endParaRPr>
          </a:p>
        </p:txBody>
      </p:sp>
      <p:sp>
        <p:nvSpPr>
          <p:cNvPr id="16" name="Freeform: Shape 15">
            <a:extLst>
              <a:ext uri="{FF2B5EF4-FFF2-40B4-BE49-F238E27FC236}">
                <a16:creationId xmlns:a16="http://schemas.microsoft.com/office/drawing/2014/main" id="{2972B36E-51F4-582E-5C26-31FF1B3A48D7}"/>
              </a:ext>
            </a:extLst>
          </p:cNvPr>
          <p:cNvSpPr/>
          <p:nvPr/>
        </p:nvSpPr>
        <p:spPr>
          <a:xfrm flipH="1">
            <a:off x="7290098" y="3282118"/>
            <a:ext cx="1470307" cy="358596"/>
          </a:xfrm>
          <a:custGeom>
            <a:avLst/>
            <a:gdLst>
              <a:gd name="connsiteX0" fmla="*/ 0 w 1267958"/>
              <a:gd name="connsiteY0" fmla="*/ 0 h 362152"/>
              <a:gd name="connsiteX1" fmla="*/ 0 w 1267958"/>
              <a:gd name="connsiteY1" fmla="*/ 48899 h 362152"/>
              <a:gd name="connsiteX2" fmla="*/ 99177 w 1267958"/>
              <a:gd name="connsiteY2" fmla="*/ 99433 h 362152"/>
              <a:gd name="connsiteX3" fmla="*/ 1260734 w 1267958"/>
              <a:gd name="connsiteY3" fmla="*/ 331058 h 362152"/>
              <a:gd name="connsiteX4" fmla="*/ 1267533 w 1267958"/>
              <a:gd name="connsiteY4" fmla="*/ 332765 h 362152"/>
              <a:gd name="connsiteX5" fmla="*/ 1267533 w 1267958"/>
              <a:gd name="connsiteY5" fmla="*/ 362152 h 362152"/>
              <a:gd name="connsiteX6" fmla="*/ 1267958 w 1267958"/>
              <a:gd name="connsiteY6" fmla="*/ 362152 h 362152"/>
              <a:gd name="connsiteX7" fmla="*/ 1267958 w 1267958"/>
              <a:gd name="connsiteY7" fmla="*/ 284083 h 362152"/>
              <a:gd name="connsiteX8" fmla="*/ 1261159 w 1267958"/>
              <a:gd name="connsiteY8" fmla="*/ 282376 h 362152"/>
              <a:gd name="connsiteX9" fmla="*/ 99602 w 1267958"/>
              <a:gd name="connsiteY9" fmla="*/ 50751 h 3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7958" h="362152">
                <a:moveTo>
                  <a:pt x="0" y="0"/>
                </a:moveTo>
                <a:lnTo>
                  <a:pt x="0" y="48899"/>
                </a:lnTo>
                <a:lnTo>
                  <a:pt x="99177" y="99433"/>
                </a:lnTo>
                <a:cubicBezTo>
                  <a:pt x="505117" y="281640"/>
                  <a:pt x="930009" y="265246"/>
                  <a:pt x="1260734" y="331058"/>
                </a:cubicBezTo>
                <a:lnTo>
                  <a:pt x="1267533" y="332765"/>
                </a:lnTo>
                <a:lnTo>
                  <a:pt x="1267533" y="362152"/>
                </a:lnTo>
                <a:lnTo>
                  <a:pt x="1267958" y="362152"/>
                </a:lnTo>
                <a:lnTo>
                  <a:pt x="1267958" y="284083"/>
                </a:lnTo>
                <a:lnTo>
                  <a:pt x="1261159" y="282376"/>
                </a:lnTo>
                <a:cubicBezTo>
                  <a:pt x="930434" y="216564"/>
                  <a:pt x="505542" y="232958"/>
                  <a:pt x="99602" y="50751"/>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endParaRPr lang="en-CA" sz="900" dirty="0">
              <a:solidFill>
                <a:schemeClr val="bg1"/>
              </a:solidFill>
              <a:latin typeface="Gadugi" panose="020B0502040204020203" pitchFamily="34" charset="0"/>
              <a:ea typeface="Gadugi" panose="020B0502040204020203" pitchFamily="34" charset="0"/>
            </a:endParaRPr>
          </a:p>
        </p:txBody>
      </p:sp>
      <p:sp>
        <p:nvSpPr>
          <p:cNvPr id="17" name="Freeform: Shape 16">
            <a:extLst>
              <a:ext uri="{FF2B5EF4-FFF2-40B4-BE49-F238E27FC236}">
                <a16:creationId xmlns:a16="http://schemas.microsoft.com/office/drawing/2014/main" id="{5A6AB650-D437-30A2-3C01-DCBC818C2813}"/>
              </a:ext>
            </a:extLst>
          </p:cNvPr>
          <p:cNvSpPr/>
          <p:nvPr/>
        </p:nvSpPr>
        <p:spPr>
          <a:xfrm flipH="1">
            <a:off x="5570438" y="3624949"/>
            <a:ext cx="1470307" cy="806163"/>
          </a:xfrm>
          <a:custGeom>
            <a:avLst/>
            <a:gdLst>
              <a:gd name="connsiteX0" fmla="*/ 0 w 1267958"/>
              <a:gd name="connsiteY0" fmla="*/ 0 h 814160"/>
              <a:gd name="connsiteX1" fmla="*/ 0 w 1267958"/>
              <a:gd name="connsiteY1" fmla="*/ 48829 h 814160"/>
              <a:gd name="connsiteX2" fmla="*/ 34128 w 1267958"/>
              <a:gd name="connsiteY2" fmla="*/ 60628 h 814160"/>
              <a:gd name="connsiteX3" fmla="*/ 683693 w 1267958"/>
              <a:gd name="connsiteY3" fmla="*/ 404839 h 814160"/>
              <a:gd name="connsiteX4" fmla="*/ 1008741 w 1267958"/>
              <a:gd name="connsiteY4" fmla="*/ 595557 h 814160"/>
              <a:gd name="connsiteX5" fmla="*/ 1267533 w 1267958"/>
              <a:gd name="connsiteY5" fmla="*/ 747997 h 814160"/>
              <a:gd name="connsiteX6" fmla="*/ 1267533 w 1267958"/>
              <a:gd name="connsiteY6" fmla="*/ 814160 h 814160"/>
              <a:gd name="connsiteX7" fmla="*/ 1267958 w 1267958"/>
              <a:gd name="connsiteY7" fmla="*/ 814160 h 814160"/>
              <a:gd name="connsiteX8" fmla="*/ 1267958 w 1267958"/>
              <a:gd name="connsiteY8" fmla="*/ 699315 h 814160"/>
              <a:gd name="connsiteX9" fmla="*/ 1009166 w 1267958"/>
              <a:gd name="connsiteY9" fmla="*/ 546875 h 814160"/>
              <a:gd name="connsiteX10" fmla="*/ 684118 w 1267958"/>
              <a:gd name="connsiteY10" fmla="*/ 356157 h 814160"/>
              <a:gd name="connsiteX11" fmla="*/ 34553 w 1267958"/>
              <a:gd name="connsiteY11" fmla="*/ 11946 h 8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958" h="814160">
                <a:moveTo>
                  <a:pt x="0" y="0"/>
                </a:moveTo>
                <a:lnTo>
                  <a:pt x="0" y="48829"/>
                </a:lnTo>
                <a:lnTo>
                  <a:pt x="34128" y="60628"/>
                </a:lnTo>
                <a:cubicBezTo>
                  <a:pt x="297537" y="160380"/>
                  <a:pt x="442844" y="276387"/>
                  <a:pt x="683693" y="404839"/>
                </a:cubicBezTo>
                <a:cubicBezTo>
                  <a:pt x="786915" y="459890"/>
                  <a:pt x="896781" y="527044"/>
                  <a:pt x="1008741" y="595557"/>
                </a:cubicBezTo>
                <a:lnTo>
                  <a:pt x="1267533" y="747997"/>
                </a:lnTo>
                <a:lnTo>
                  <a:pt x="1267533" y="814160"/>
                </a:lnTo>
                <a:lnTo>
                  <a:pt x="1267958" y="814160"/>
                </a:lnTo>
                <a:lnTo>
                  <a:pt x="1267958" y="699315"/>
                </a:lnTo>
                <a:lnTo>
                  <a:pt x="1009166" y="546875"/>
                </a:lnTo>
                <a:cubicBezTo>
                  <a:pt x="897206" y="478362"/>
                  <a:pt x="787340" y="411208"/>
                  <a:pt x="684118" y="356157"/>
                </a:cubicBezTo>
                <a:cubicBezTo>
                  <a:pt x="443269" y="227705"/>
                  <a:pt x="297962" y="111698"/>
                  <a:pt x="34553" y="11946"/>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endParaRPr lang="en-CA" sz="900" dirty="0">
              <a:solidFill>
                <a:schemeClr val="bg1"/>
              </a:solidFill>
              <a:latin typeface="Gadugi" panose="020B0502040204020203" pitchFamily="34" charset="0"/>
              <a:ea typeface="Gadugi" panose="020B0502040204020203" pitchFamily="34" charset="0"/>
            </a:endParaRPr>
          </a:p>
        </p:txBody>
      </p:sp>
      <p:sp>
        <p:nvSpPr>
          <p:cNvPr id="19" name="Freeform: Shape 18">
            <a:extLst>
              <a:ext uri="{FF2B5EF4-FFF2-40B4-BE49-F238E27FC236}">
                <a16:creationId xmlns:a16="http://schemas.microsoft.com/office/drawing/2014/main" id="{7D13202B-3DE4-0B3B-9197-0295F917A89E}"/>
              </a:ext>
            </a:extLst>
          </p:cNvPr>
          <p:cNvSpPr/>
          <p:nvPr/>
        </p:nvSpPr>
        <p:spPr>
          <a:xfrm flipH="1">
            <a:off x="3850754" y="4431120"/>
            <a:ext cx="1470332" cy="315976"/>
          </a:xfrm>
          <a:custGeom>
            <a:avLst/>
            <a:gdLst>
              <a:gd name="connsiteX0" fmla="*/ 0 w 1267979"/>
              <a:gd name="connsiteY0" fmla="*/ 0 h 319110"/>
              <a:gd name="connsiteX1" fmla="*/ 0 w 1267979"/>
              <a:gd name="connsiteY1" fmla="*/ 48872 h 319110"/>
              <a:gd name="connsiteX2" fmla="*/ 81940 w 1267979"/>
              <a:gd name="connsiteY2" fmla="*/ 85540 h 319110"/>
              <a:gd name="connsiteX3" fmla="*/ 901547 w 1267979"/>
              <a:gd name="connsiteY3" fmla="*/ 281809 h 319110"/>
              <a:gd name="connsiteX4" fmla="*/ 1226993 w 1267979"/>
              <a:gd name="connsiteY4" fmla="*/ 297539 h 319110"/>
              <a:gd name="connsiteX5" fmla="*/ 1267554 w 1267979"/>
              <a:gd name="connsiteY5" fmla="*/ 297609 h 319110"/>
              <a:gd name="connsiteX6" fmla="*/ 1267554 w 1267979"/>
              <a:gd name="connsiteY6" fmla="*/ 319110 h 319110"/>
              <a:gd name="connsiteX7" fmla="*/ 1267979 w 1267979"/>
              <a:gd name="connsiteY7" fmla="*/ 319110 h 319110"/>
              <a:gd name="connsiteX8" fmla="*/ 1267979 w 1267979"/>
              <a:gd name="connsiteY8" fmla="*/ 248927 h 319110"/>
              <a:gd name="connsiteX9" fmla="*/ 1227418 w 1267979"/>
              <a:gd name="connsiteY9" fmla="*/ 248857 h 319110"/>
              <a:gd name="connsiteX10" fmla="*/ 901972 w 1267979"/>
              <a:gd name="connsiteY10" fmla="*/ 233127 h 319110"/>
              <a:gd name="connsiteX11" fmla="*/ 82365 w 1267979"/>
              <a:gd name="connsiteY11" fmla="*/ 36858 h 3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979" h="319110">
                <a:moveTo>
                  <a:pt x="0" y="0"/>
                </a:moveTo>
                <a:lnTo>
                  <a:pt x="0" y="48872"/>
                </a:lnTo>
                <a:lnTo>
                  <a:pt x="81940" y="85540"/>
                </a:lnTo>
                <a:cubicBezTo>
                  <a:pt x="365415" y="200729"/>
                  <a:pt x="576376" y="242815"/>
                  <a:pt x="901547" y="281809"/>
                </a:cubicBezTo>
                <a:cubicBezTo>
                  <a:pt x="982841" y="291558"/>
                  <a:pt x="1098031" y="296025"/>
                  <a:pt x="1226993" y="297539"/>
                </a:cubicBezTo>
                <a:lnTo>
                  <a:pt x="1267554" y="297609"/>
                </a:lnTo>
                <a:lnTo>
                  <a:pt x="1267554" y="319110"/>
                </a:lnTo>
                <a:lnTo>
                  <a:pt x="1267979" y="319110"/>
                </a:lnTo>
                <a:lnTo>
                  <a:pt x="1267979" y="248927"/>
                </a:lnTo>
                <a:lnTo>
                  <a:pt x="1227418" y="248857"/>
                </a:lnTo>
                <a:cubicBezTo>
                  <a:pt x="1098456" y="247343"/>
                  <a:pt x="983266" y="242876"/>
                  <a:pt x="901972" y="233127"/>
                </a:cubicBezTo>
                <a:cubicBezTo>
                  <a:pt x="576801" y="194133"/>
                  <a:pt x="365840" y="152047"/>
                  <a:pt x="82365" y="36858"/>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endParaRPr lang="en-CA" sz="900" dirty="0">
              <a:solidFill>
                <a:schemeClr val="bg1"/>
              </a:solidFill>
              <a:latin typeface="Gadugi" panose="020B0502040204020203" pitchFamily="34" charset="0"/>
              <a:ea typeface="Gadugi" panose="020B0502040204020203" pitchFamily="34" charset="0"/>
            </a:endParaRPr>
          </a:p>
        </p:txBody>
      </p:sp>
      <p:sp>
        <p:nvSpPr>
          <p:cNvPr id="43" name="Title 4">
            <a:extLst>
              <a:ext uri="{FF2B5EF4-FFF2-40B4-BE49-F238E27FC236}">
                <a16:creationId xmlns:a16="http://schemas.microsoft.com/office/drawing/2014/main" id="{C92A2476-B002-C7E6-968F-3B841DD616D1}"/>
              </a:ext>
            </a:extLst>
          </p:cNvPr>
          <p:cNvSpPr txBox="1">
            <a:spLocks/>
          </p:cNvSpPr>
          <p:nvPr/>
        </p:nvSpPr>
        <p:spPr>
          <a:xfrm rot="16200000">
            <a:off x="-2359666" y="2359667"/>
            <a:ext cx="6858000" cy="2138666"/>
          </a:xfrm>
          <a:prstGeom prst="rect">
            <a:avLst/>
          </a:prstGeom>
          <a:solidFill>
            <a:schemeClr val="tx1"/>
          </a:solidFill>
          <a:ln w="3175">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sz="4200" b="1" cap="small" spc="200" dirty="0">
                <a:solidFill>
                  <a:schemeClr val="bg1"/>
                </a:solidFill>
                <a:latin typeface="Gadugi" panose="020B0502040204020203" pitchFamily="34" charset="0"/>
                <a:ea typeface="Gadugi" panose="020B0502040204020203" pitchFamily="34" charset="0"/>
              </a:rPr>
              <a:t>Data Science Maturity</a:t>
            </a:r>
          </a:p>
        </p:txBody>
      </p:sp>
      <p:sp>
        <p:nvSpPr>
          <p:cNvPr id="3" name="Freeform: Shape 2">
            <a:extLst>
              <a:ext uri="{FF2B5EF4-FFF2-40B4-BE49-F238E27FC236}">
                <a16:creationId xmlns:a16="http://schemas.microsoft.com/office/drawing/2014/main" id="{A6F03168-ED7D-87D6-464B-532B9202EF94}"/>
              </a:ext>
            </a:extLst>
          </p:cNvPr>
          <p:cNvSpPr/>
          <p:nvPr/>
        </p:nvSpPr>
        <p:spPr>
          <a:xfrm flipH="1">
            <a:off x="9009756" y="2348691"/>
            <a:ext cx="1470307" cy="975765"/>
          </a:xfrm>
          <a:custGeom>
            <a:avLst/>
            <a:gdLst>
              <a:gd name="connsiteX0" fmla="*/ 1470307 w 1470307"/>
              <a:gd name="connsiteY0" fmla="*/ 933430 h 975765"/>
              <a:gd name="connsiteX1" fmla="*/ 1469814 w 1470307"/>
              <a:gd name="connsiteY1" fmla="*/ 933430 h 975765"/>
              <a:gd name="connsiteX2" fmla="*/ 1469814 w 1470307"/>
              <a:gd name="connsiteY2" fmla="*/ 975765 h 975765"/>
              <a:gd name="connsiteX3" fmla="*/ 1470307 w 1470307"/>
              <a:gd name="connsiteY3" fmla="*/ 975765 h 975765"/>
              <a:gd name="connsiteX4" fmla="*/ 0 w 1470307"/>
              <a:gd name="connsiteY4" fmla="*/ 0 h 975765"/>
              <a:gd name="connsiteX5" fmla="*/ 0 w 1470307"/>
              <a:gd name="connsiteY5" fmla="*/ 42335 h 975765"/>
              <a:gd name="connsiteX6" fmla="*/ 111065 w 1470307"/>
              <a:gd name="connsiteY6" fmla="*/ 100146 h 975765"/>
              <a:gd name="connsiteX7" fmla="*/ 1399876 w 1470307"/>
              <a:gd name="connsiteY7" fmla="*/ 867363 h 975765"/>
              <a:gd name="connsiteX8" fmla="*/ 1469814 w 1470307"/>
              <a:gd name="connsiteY8" fmla="*/ 903310 h 975765"/>
              <a:gd name="connsiteX9" fmla="*/ 1469814 w 1470307"/>
              <a:gd name="connsiteY9" fmla="*/ 860975 h 975765"/>
              <a:gd name="connsiteX10" fmla="*/ 1399876 w 1470307"/>
              <a:gd name="connsiteY10" fmla="*/ 825028 h 975765"/>
              <a:gd name="connsiteX11" fmla="*/ 111065 w 1470307"/>
              <a:gd name="connsiteY11" fmla="*/ 57811 h 97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307" h="975765">
                <a:moveTo>
                  <a:pt x="1470307" y="933430"/>
                </a:moveTo>
                <a:lnTo>
                  <a:pt x="1469814" y="933430"/>
                </a:lnTo>
                <a:lnTo>
                  <a:pt x="1469814" y="975765"/>
                </a:lnTo>
                <a:lnTo>
                  <a:pt x="1470307" y="975765"/>
                </a:lnTo>
                <a:close/>
                <a:moveTo>
                  <a:pt x="0" y="0"/>
                </a:moveTo>
                <a:lnTo>
                  <a:pt x="0" y="42335"/>
                </a:lnTo>
                <a:lnTo>
                  <a:pt x="111065" y="100146"/>
                </a:lnTo>
                <a:cubicBezTo>
                  <a:pt x="438973" y="272564"/>
                  <a:pt x="941934" y="618290"/>
                  <a:pt x="1399876" y="867363"/>
                </a:cubicBezTo>
                <a:lnTo>
                  <a:pt x="1469814" y="903310"/>
                </a:lnTo>
                <a:lnTo>
                  <a:pt x="1469814" y="860975"/>
                </a:lnTo>
                <a:lnTo>
                  <a:pt x="1399876" y="825028"/>
                </a:lnTo>
                <a:cubicBezTo>
                  <a:pt x="941934" y="575955"/>
                  <a:pt x="438973" y="230229"/>
                  <a:pt x="111065" y="57811"/>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marL="180975" indent="-180975">
              <a:spcAft>
                <a:spcPts val="600"/>
              </a:spcAft>
              <a:buFont typeface="Wingdings" panose="05000000000000000000" pitchFamily="2" charset="2"/>
              <a:buChar char="§"/>
            </a:pPr>
            <a:endParaRPr lang="en-CA" sz="900" dirty="0">
              <a:solidFill>
                <a:schemeClr val="bg1"/>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70675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33F7-5645-91A8-4C6C-2FD314729417}"/>
              </a:ext>
            </a:extLst>
          </p:cNvPr>
          <p:cNvSpPr>
            <a:spLocks noGrp="1"/>
          </p:cNvSpPr>
          <p:nvPr>
            <p:ph type="title"/>
          </p:nvPr>
        </p:nvSpPr>
        <p:spPr/>
        <p:txBody>
          <a:bodyPr/>
          <a:lstStyle/>
          <a:p>
            <a:r>
              <a:rPr lang="en-CA" sz="3600" dirty="0"/>
              <a:t>Strengthening Organizational Capacity for Change</a:t>
            </a:r>
          </a:p>
        </p:txBody>
      </p:sp>
      <p:sp>
        <p:nvSpPr>
          <p:cNvPr id="3" name="Text Placeholder 2">
            <a:extLst>
              <a:ext uri="{FF2B5EF4-FFF2-40B4-BE49-F238E27FC236}">
                <a16:creationId xmlns:a16="http://schemas.microsoft.com/office/drawing/2014/main" id="{84FF7FA9-E14D-3B8F-4B51-AED14E133BE4}"/>
              </a:ext>
            </a:extLst>
          </p:cNvPr>
          <p:cNvSpPr>
            <a:spLocks noGrp="1"/>
          </p:cNvSpPr>
          <p:nvPr>
            <p:ph type="body" idx="1"/>
          </p:nvPr>
        </p:nvSpPr>
        <p:spPr/>
        <p:txBody>
          <a:bodyPr/>
          <a:lstStyle/>
          <a:p>
            <a:endParaRPr lang="en-CA"/>
          </a:p>
        </p:txBody>
      </p:sp>
      <p:pic>
        <p:nvPicPr>
          <p:cNvPr id="6" name="Picture Placeholder 5" descr="Business man walking a red tight rope">
            <a:extLst>
              <a:ext uri="{FF2B5EF4-FFF2-40B4-BE49-F238E27FC236}">
                <a16:creationId xmlns:a16="http://schemas.microsoft.com/office/drawing/2014/main" id="{A4658C72-238B-F5C6-3CE2-3AD93FCB5BE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825" r="825"/>
          <a:stretch>
            <a:fillRect/>
          </a:stretch>
        </p:blipFill>
        <p:spPr/>
      </p:pic>
    </p:spTree>
    <p:extLst>
      <p:ext uri="{BB962C8B-B14F-4D97-AF65-F5344CB8AC3E}">
        <p14:creationId xmlns:p14="http://schemas.microsoft.com/office/powerpoint/2010/main" val="2394218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AAFF98A-EB4A-B8C7-26CD-8CD7C6C29248}"/>
              </a:ext>
            </a:extLst>
          </p:cNvPr>
          <p:cNvGraphicFramePr>
            <a:graphicFrameLocks noGrp="1"/>
          </p:cNvGraphicFramePr>
          <p:nvPr>
            <p:extLst>
              <p:ext uri="{D42A27DB-BD31-4B8C-83A1-F6EECF244321}">
                <p14:modId xmlns:p14="http://schemas.microsoft.com/office/powerpoint/2010/main" val="23824572"/>
              </p:ext>
            </p:extLst>
          </p:nvPr>
        </p:nvGraphicFramePr>
        <p:xfrm>
          <a:off x="-1" y="2582761"/>
          <a:ext cx="12192000" cy="355092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0997626"/>
                    </a:ext>
                  </a:extLst>
                </a:gridCol>
                <a:gridCol w="4064000">
                  <a:extLst>
                    <a:ext uri="{9D8B030D-6E8A-4147-A177-3AD203B41FA5}">
                      <a16:colId xmlns:a16="http://schemas.microsoft.com/office/drawing/2014/main" val="3455121357"/>
                    </a:ext>
                  </a:extLst>
                </a:gridCol>
                <a:gridCol w="4064000">
                  <a:extLst>
                    <a:ext uri="{9D8B030D-6E8A-4147-A177-3AD203B41FA5}">
                      <a16:colId xmlns:a16="http://schemas.microsoft.com/office/drawing/2014/main" val="4043515937"/>
                    </a:ext>
                  </a:extLst>
                </a:gridCol>
              </a:tblGrid>
              <a:tr h="0">
                <a:tc>
                  <a:txBody>
                    <a:bodyPr/>
                    <a:lstStyle/>
                    <a:p>
                      <a:pPr marL="622300" marR="0" lvl="0" indent="-444500" algn="ctr" defTabSz="914400" rtl="0" eaLnBrk="1" fontAlgn="auto" latinLnBrk="0" hangingPunct="1">
                        <a:lnSpc>
                          <a:spcPct val="100000"/>
                        </a:lnSpc>
                        <a:spcBef>
                          <a:spcPts val="0"/>
                        </a:spcBef>
                        <a:spcAft>
                          <a:spcPts val="0"/>
                        </a:spcAft>
                        <a:buClrTx/>
                        <a:buSzTx/>
                        <a:buFontTx/>
                        <a:buNone/>
                        <a:tabLst/>
                        <a:defRPr/>
                      </a:pPr>
                      <a:endParaRPr lang="en-CA" sz="2400" cap="small" spc="100" baseline="0" dirty="0">
                        <a:solidFill>
                          <a:schemeClr val="tx1"/>
                        </a:solidFill>
                        <a:latin typeface="Gadugi" panose="020B0502040204020203" pitchFamily="34" charset="0"/>
                        <a:ea typeface="Gadugi" panose="020B0502040204020203" pitchFamily="34" charset="0"/>
                      </a:endParaRPr>
                    </a:p>
                    <a:p>
                      <a:pPr marL="182563" indent="-4763" algn="ctr">
                        <a:tabLst>
                          <a:tab pos="3683000" algn="l"/>
                        </a:tabLst>
                      </a:pPr>
                      <a:endParaRPr lang="en-US" sz="800" cap="small" spc="100" baseline="0" dirty="0">
                        <a:solidFill>
                          <a:schemeClr val="accent5"/>
                        </a:solidFill>
                        <a:latin typeface="Gadugi" panose="020B0502040204020203" pitchFamily="34" charset="0"/>
                        <a:ea typeface="Gadugi" panose="020B0502040204020203" pitchFamily="34" charset="0"/>
                      </a:endParaRPr>
                    </a:p>
                    <a:p>
                      <a:pPr marL="4763" indent="-4763" algn="ctr">
                        <a:tabLst>
                          <a:tab pos="3683000" algn="l"/>
                        </a:tabLst>
                      </a:pPr>
                      <a:r>
                        <a:rPr lang="en-US" sz="2200" cap="small" spc="100" baseline="0" dirty="0">
                          <a:solidFill>
                            <a:schemeClr val="accent5"/>
                          </a:solidFill>
                          <a:latin typeface="Gadugi" panose="020B0502040204020203" pitchFamily="34" charset="0"/>
                          <a:ea typeface="Gadugi" panose="020B0502040204020203" pitchFamily="34" charset="0"/>
                        </a:rPr>
                        <a:t>1. Programs for</a:t>
                      </a:r>
                      <a:br>
                        <a:rPr lang="en-US" sz="2200" cap="small" spc="100" baseline="0" dirty="0">
                          <a:solidFill>
                            <a:schemeClr val="accent5"/>
                          </a:solidFill>
                          <a:latin typeface="Gadugi" panose="020B0502040204020203" pitchFamily="34" charset="0"/>
                          <a:ea typeface="Gadugi" panose="020B0502040204020203" pitchFamily="34" charset="0"/>
                        </a:rPr>
                      </a:br>
                      <a:r>
                        <a:rPr lang="en-US" sz="2200" cap="small" spc="100" baseline="0" dirty="0">
                          <a:solidFill>
                            <a:schemeClr val="accent5"/>
                          </a:solidFill>
                          <a:latin typeface="Gadugi" panose="020B0502040204020203" pitchFamily="34" charset="0"/>
                          <a:ea typeface="Gadugi" panose="020B0502040204020203" pitchFamily="34" charset="0"/>
                        </a:rPr>
                        <a:t>Building Capacity</a:t>
                      </a:r>
                      <a:endParaRPr lang="en-CA" sz="2200" cap="small" spc="100" baseline="0" dirty="0">
                        <a:solidFill>
                          <a:schemeClr val="accent5"/>
                        </a:solidFill>
                        <a:latin typeface="Gadugi" panose="020B0502040204020203" pitchFamily="34" charset="0"/>
                        <a:ea typeface="Gadugi" panose="020B0502040204020203" pitchFamily="34" charset="0"/>
                      </a:endParaRPr>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622300" marR="0" lvl="0" indent="-444500" algn="ctr" defTabSz="914400" rtl="0" eaLnBrk="1" fontAlgn="auto" latinLnBrk="0" hangingPunct="1">
                        <a:lnSpc>
                          <a:spcPct val="100000"/>
                        </a:lnSpc>
                        <a:spcBef>
                          <a:spcPts val="0"/>
                        </a:spcBef>
                        <a:spcAft>
                          <a:spcPts val="0"/>
                        </a:spcAft>
                        <a:buClrTx/>
                        <a:buSzTx/>
                        <a:buFontTx/>
                        <a:buNone/>
                        <a:tabLst/>
                        <a:defRPr/>
                      </a:pPr>
                      <a:endParaRPr lang="en-CA" sz="2400" cap="small" spc="100" baseline="0" dirty="0">
                        <a:solidFill>
                          <a:schemeClr val="tx1"/>
                        </a:solidFill>
                        <a:latin typeface="Gadugi" panose="020B0502040204020203" pitchFamily="34" charset="0"/>
                        <a:ea typeface="Gadugi" panose="020B0502040204020203" pitchFamily="34" charset="0"/>
                      </a:endParaRPr>
                    </a:p>
                    <a:p>
                      <a:pPr marL="182563" indent="-4763" algn="ctr">
                        <a:tabLst>
                          <a:tab pos="3683000" algn="l"/>
                        </a:tabLst>
                      </a:pPr>
                      <a:endParaRPr lang="en-US" sz="900" cap="small" spc="100" baseline="0" dirty="0">
                        <a:solidFill>
                          <a:schemeClr val="accent5"/>
                        </a:solidFill>
                        <a:latin typeface="Gadugi" panose="020B0502040204020203" pitchFamily="34" charset="0"/>
                        <a:ea typeface="Gadugi" panose="020B0502040204020203" pitchFamily="34" charset="0"/>
                      </a:endParaRPr>
                    </a:p>
                    <a:p>
                      <a:pPr marL="4763" marR="0" lvl="0" indent="-4763" algn="ctr" defTabSz="914400" rtl="0" eaLnBrk="1" fontAlgn="auto" latinLnBrk="0" hangingPunct="1">
                        <a:lnSpc>
                          <a:spcPct val="100000"/>
                        </a:lnSpc>
                        <a:spcBef>
                          <a:spcPts val="0"/>
                        </a:spcBef>
                        <a:spcAft>
                          <a:spcPts val="0"/>
                        </a:spcAft>
                        <a:buClrTx/>
                        <a:buSzTx/>
                        <a:buFontTx/>
                        <a:buNone/>
                        <a:tabLst/>
                        <a:defRPr/>
                      </a:pPr>
                      <a:r>
                        <a:rPr lang="en-CA" sz="2200" cap="small" spc="100" baseline="0" dirty="0">
                          <a:solidFill>
                            <a:schemeClr val="accent6"/>
                          </a:solidFill>
                          <a:latin typeface="Gadugi" panose="020B0502040204020203" pitchFamily="34" charset="0"/>
                          <a:ea typeface="Gadugi" panose="020B0502040204020203" pitchFamily="34" charset="0"/>
                        </a:rPr>
                        <a:t>2. Governance to</a:t>
                      </a:r>
                    </a:p>
                    <a:p>
                      <a:pPr marL="4763" marR="0" lvl="0" indent="-4763" algn="ctr" defTabSz="914400" rtl="0" eaLnBrk="1" fontAlgn="auto" latinLnBrk="0" hangingPunct="1">
                        <a:lnSpc>
                          <a:spcPct val="100000"/>
                        </a:lnSpc>
                        <a:spcBef>
                          <a:spcPts val="0"/>
                        </a:spcBef>
                        <a:spcAft>
                          <a:spcPts val="0"/>
                        </a:spcAft>
                        <a:buClrTx/>
                        <a:buSzTx/>
                        <a:buFontTx/>
                        <a:buNone/>
                        <a:tabLst/>
                        <a:defRPr/>
                      </a:pPr>
                      <a:r>
                        <a:rPr lang="en-CA" sz="2200" cap="small" spc="100" baseline="0" dirty="0">
                          <a:solidFill>
                            <a:schemeClr val="accent6"/>
                          </a:solidFill>
                          <a:latin typeface="Gadugi" panose="020B0502040204020203" pitchFamily="34" charset="0"/>
                          <a:ea typeface="Gadugi" panose="020B0502040204020203" pitchFamily="34" charset="0"/>
                        </a:rPr>
                        <a:t>Foster Innovation</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82563" indent="-4763" algn="ctr">
                        <a:tabLst>
                          <a:tab pos="3683000" algn="l"/>
                        </a:tabLst>
                      </a:pPr>
                      <a:endParaRPr lang="en-US" sz="2400" cap="small" spc="100" baseline="0" dirty="0">
                        <a:solidFill>
                          <a:schemeClr val="accent5"/>
                        </a:solidFill>
                        <a:latin typeface="Gadugi" panose="020B0502040204020203" pitchFamily="34" charset="0"/>
                        <a:ea typeface="Gadugi" panose="020B0502040204020203" pitchFamily="34" charset="0"/>
                      </a:endParaRPr>
                    </a:p>
                    <a:p>
                      <a:pPr marL="182563" indent="-4763" algn="ctr">
                        <a:tabLst>
                          <a:tab pos="3683000" algn="l"/>
                        </a:tabLst>
                      </a:pPr>
                      <a:endParaRPr lang="en-US" sz="800" cap="small" spc="100" baseline="0" dirty="0">
                        <a:solidFill>
                          <a:schemeClr val="accent5"/>
                        </a:solidFill>
                        <a:latin typeface="Gadugi" panose="020B0502040204020203" pitchFamily="34" charset="0"/>
                        <a:ea typeface="Gadugi" panose="020B0502040204020203" pitchFamily="34" charset="0"/>
                      </a:endParaRPr>
                    </a:p>
                    <a:p>
                      <a:pPr marL="4763" marR="0" lvl="0" indent="-4763" algn="ctr" defTabSz="914400" rtl="0" eaLnBrk="1" fontAlgn="auto" latinLnBrk="0" hangingPunct="1">
                        <a:lnSpc>
                          <a:spcPct val="100000"/>
                        </a:lnSpc>
                        <a:spcBef>
                          <a:spcPts val="0"/>
                        </a:spcBef>
                        <a:spcAft>
                          <a:spcPts val="0"/>
                        </a:spcAft>
                        <a:buClrTx/>
                        <a:buSzTx/>
                        <a:buFontTx/>
                        <a:buNone/>
                        <a:tabLst/>
                        <a:defRPr/>
                      </a:pPr>
                      <a:r>
                        <a:rPr lang="en-US" sz="2200" cap="small" spc="100" baseline="0" dirty="0">
                          <a:solidFill>
                            <a:schemeClr val="accent5"/>
                          </a:solidFill>
                          <a:latin typeface="Gadugi" panose="020B0502040204020203" pitchFamily="34" charset="0"/>
                          <a:ea typeface="Gadugi" panose="020B0502040204020203" pitchFamily="34" charset="0"/>
                        </a:rPr>
                        <a:t>3. Integrated Quality Management</a:t>
                      </a:r>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7073017"/>
                  </a:ext>
                </a:extLst>
              </a:tr>
              <a:tr h="2286001">
                <a:tc>
                  <a:txBody>
                    <a:bodyPr/>
                    <a:lstStyle/>
                    <a:p>
                      <a:pPr marL="177800" indent="0"/>
                      <a:endParaRPr lang="en-CA" sz="200" dirty="0">
                        <a:solidFill>
                          <a:schemeClr val="accent2"/>
                        </a:solidFill>
                        <a:latin typeface="Gadugi" panose="020B0502040204020203" pitchFamily="34" charset="0"/>
                        <a:ea typeface="Gadugi" panose="020B0502040204020203" pitchFamily="34" charset="0"/>
                      </a:endParaRPr>
                    </a:p>
                  </a:txBody>
                  <a:tcPr>
                    <a:lnL w="12700" cmpd="sng">
                      <a:noFill/>
                    </a:lnL>
                    <a:lnR w="571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177800" indent="0">
                        <a:buFont typeface="Wingdings" panose="05000000000000000000" pitchFamily="2" charset="2"/>
                        <a:buNone/>
                      </a:pPr>
                      <a:endParaRPr lang="en-CA" sz="200" dirty="0">
                        <a:solidFill>
                          <a:schemeClr val="accent2"/>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212" indent="0">
                        <a:buFont typeface="Wingdings" panose="05000000000000000000" pitchFamily="2" charset="2"/>
                        <a:buNone/>
                      </a:pPr>
                      <a:endParaRPr lang="en-CA" sz="200" dirty="0">
                        <a:solidFill>
                          <a:schemeClr val="accent2"/>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3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p>
                      <a:pPr marL="176212" indent="0">
                        <a:buFont typeface="Wingdings" panose="05000000000000000000" pitchFamily="2" charset="2"/>
                        <a:buNone/>
                      </a:pPr>
                      <a:endParaRPr lang="en-CA" sz="600" dirty="0">
                        <a:solidFill>
                          <a:schemeClr val="tx1"/>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015"/>
                  </a:ext>
                </a:extLst>
              </a:tr>
            </a:tbl>
          </a:graphicData>
        </a:graphic>
      </p:graphicFrame>
      <p:pic>
        <p:nvPicPr>
          <p:cNvPr id="7" name="Graphic 6" descr="Group with solid fill">
            <a:extLst>
              <a:ext uri="{FF2B5EF4-FFF2-40B4-BE49-F238E27FC236}">
                <a16:creationId xmlns:a16="http://schemas.microsoft.com/office/drawing/2014/main" id="{8DDBA9BD-2331-943F-9C86-DC2E5B4E4E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3429" y="4230033"/>
            <a:ext cx="914400" cy="914400"/>
          </a:xfrm>
          <a:prstGeom prst="rect">
            <a:avLst/>
          </a:prstGeom>
        </p:spPr>
      </p:pic>
      <p:sp>
        <p:nvSpPr>
          <p:cNvPr id="5" name="Title 4">
            <a:extLst>
              <a:ext uri="{FF2B5EF4-FFF2-40B4-BE49-F238E27FC236}">
                <a16:creationId xmlns:a16="http://schemas.microsoft.com/office/drawing/2014/main" id="{3BB072C0-6FFB-14B2-30A3-93DA6EDBA120}"/>
              </a:ext>
            </a:extLst>
          </p:cNvPr>
          <p:cNvSpPr txBox="1">
            <a:spLocks/>
          </p:cNvSpPr>
          <p:nvPr/>
        </p:nvSpPr>
        <p:spPr>
          <a:xfrm>
            <a:off x="-1" y="0"/>
            <a:ext cx="12196800" cy="22788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2563" algn="l"/>
            <a:r>
              <a:rPr lang="en-CA" sz="4200" b="1" cap="small" spc="200" dirty="0">
                <a:solidFill>
                  <a:schemeClr val="bg1"/>
                </a:solidFill>
                <a:latin typeface="Gadugi" panose="020B0502040204020203" pitchFamily="34" charset="0"/>
                <a:ea typeface="Gadugi" panose="020B0502040204020203" pitchFamily="34" charset="0"/>
              </a:rPr>
              <a:t>Strengthening Org. Capacity for Change</a:t>
            </a:r>
          </a:p>
        </p:txBody>
      </p:sp>
      <p:pic>
        <p:nvPicPr>
          <p:cNvPr id="4" name="Graphic 3" descr="Board Of Directors with solid fill">
            <a:extLst>
              <a:ext uri="{FF2B5EF4-FFF2-40B4-BE49-F238E27FC236}">
                <a16:creationId xmlns:a16="http://schemas.microsoft.com/office/drawing/2014/main" id="{2F4F0AEE-B5CF-B42D-DEC9-BD772BB0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7266" y="4285365"/>
            <a:ext cx="914400" cy="914400"/>
          </a:xfrm>
          <a:prstGeom prst="rect">
            <a:avLst/>
          </a:prstGeom>
        </p:spPr>
      </p:pic>
      <p:pic>
        <p:nvPicPr>
          <p:cNvPr id="10" name="Graphic 9" descr="Circles with arrows with solid fill">
            <a:extLst>
              <a:ext uri="{FF2B5EF4-FFF2-40B4-BE49-F238E27FC236}">
                <a16:creationId xmlns:a16="http://schemas.microsoft.com/office/drawing/2014/main" id="{00509BEE-30A8-DB0A-480D-0B20166EC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31103" y="4285365"/>
            <a:ext cx="914400" cy="914400"/>
          </a:xfrm>
          <a:prstGeom prst="rect">
            <a:avLst/>
          </a:prstGeom>
        </p:spPr>
      </p:pic>
    </p:spTree>
    <p:extLst>
      <p:ext uri="{BB962C8B-B14F-4D97-AF65-F5344CB8AC3E}">
        <p14:creationId xmlns:p14="http://schemas.microsoft.com/office/powerpoint/2010/main" val="1352034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a:extLst>
              <a:ext uri="{FF2B5EF4-FFF2-40B4-BE49-F238E27FC236}">
                <a16:creationId xmlns:a16="http://schemas.microsoft.com/office/drawing/2014/main" id="{C28AAC52-40E2-0EB9-1349-B4B5C73EEF1F}"/>
              </a:ext>
            </a:extLst>
          </p:cNvPr>
          <p:cNvSpPr txBox="1">
            <a:spLocks/>
          </p:cNvSpPr>
          <p:nvPr/>
        </p:nvSpPr>
        <p:spPr>
          <a:xfrm>
            <a:off x="-1" y="0"/>
            <a:ext cx="12196800" cy="1137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857250" indent="-674688" algn="l"/>
            <a:r>
              <a:rPr lang="en-CA" sz="3800" b="1" cap="small" spc="200" dirty="0">
                <a:solidFill>
                  <a:schemeClr val="tx1"/>
                </a:solidFill>
                <a:latin typeface="Gadugi" panose="020B0502040204020203" pitchFamily="34" charset="0"/>
                <a:ea typeface="Gadugi" panose="020B0502040204020203" pitchFamily="34" charset="0"/>
              </a:rPr>
              <a:t>1. Programs for Building Capacity</a:t>
            </a:r>
          </a:p>
        </p:txBody>
      </p:sp>
      <p:graphicFrame>
        <p:nvGraphicFramePr>
          <p:cNvPr id="3" name="Table 2">
            <a:extLst>
              <a:ext uri="{FF2B5EF4-FFF2-40B4-BE49-F238E27FC236}">
                <a16:creationId xmlns:a16="http://schemas.microsoft.com/office/drawing/2014/main" id="{3808C29D-D534-960B-805D-94D669AE9996}"/>
              </a:ext>
            </a:extLst>
          </p:cNvPr>
          <p:cNvGraphicFramePr>
            <a:graphicFrameLocks noGrp="1"/>
          </p:cNvGraphicFramePr>
          <p:nvPr>
            <p:extLst>
              <p:ext uri="{D42A27DB-BD31-4B8C-83A1-F6EECF244321}">
                <p14:modId xmlns:p14="http://schemas.microsoft.com/office/powerpoint/2010/main" val="1540398354"/>
              </p:ext>
            </p:extLst>
          </p:nvPr>
        </p:nvGraphicFramePr>
        <p:xfrm>
          <a:off x="812178" y="1480329"/>
          <a:ext cx="10567024" cy="4634752"/>
        </p:xfrm>
        <a:graphic>
          <a:graphicData uri="http://schemas.openxmlformats.org/drawingml/2006/table">
            <a:tbl>
              <a:tblPr firstRow="1" bandRow="1">
                <a:tableStyleId>{5C22544A-7EE6-4342-B048-85BDC9FD1C3A}</a:tableStyleId>
              </a:tblPr>
              <a:tblGrid>
                <a:gridCol w="1042567">
                  <a:extLst>
                    <a:ext uri="{9D8B030D-6E8A-4147-A177-3AD203B41FA5}">
                      <a16:colId xmlns:a16="http://schemas.microsoft.com/office/drawing/2014/main" val="1918621204"/>
                    </a:ext>
                  </a:extLst>
                </a:gridCol>
                <a:gridCol w="2376696">
                  <a:extLst>
                    <a:ext uri="{9D8B030D-6E8A-4147-A177-3AD203B41FA5}">
                      <a16:colId xmlns:a16="http://schemas.microsoft.com/office/drawing/2014/main" val="3665074657"/>
                    </a:ext>
                  </a:extLst>
                </a:gridCol>
                <a:gridCol w="7147761">
                  <a:extLst>
                    <a:ext uri="{9D8B030D-6E8A-4147-A177-3AD203B41FA5}">
                      <a16:colId xmlns:a16="http://schemas.microsoft.com/office/drawing/2014/main" val="3847723443"/>
                    </a:ext>
                  </a:extLst>
                </a:gridCol>
              </a:tblGrid>
              <a:tr h="597368">
                <a:tc>
                  <a:txBody>
                    <a:bodyPr/>
                    <a:lstStyle/>
                    <a:p>
                      <a:pPr algn="ctr"/>
                      <a:endParaRPr lang="en-CA" sz="2700" b="1" kern="1200" dirty="0">
                        <a:solidFill>
                          <a:schemeClr val="accent1"/>
                        </a:solidFill>
                        <a:latin typeface="Gadugi" panose="020B0502040204020203" pitchFamily="34" charset="0"/>
                        <a:ea typeface="Gadugi" panose="020B0502040204020203" pitchFamily="34" charset="0"/>
                        <a:cs typeface="+mn-cs"/>
                      </a:endParaRP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b="1" kern="1200" dirty="0">
                          <a:solidFill>
                            <a:schemeClr val="accent5"/>
                          </a:solidFill>
                          <a:latin typeface="Gadugi" panose="020B0502040204020203" pitchFamily="34" charset="0"/>
                          <a:ea typeface="Gadugi" panose="020B0502040204020203" pitchFamily="34" charset="0"/>
                          <a:cs typeface="+mn-cs"/>
                        </a:rPr>
                        <a:t>Talent Acquisition</a:t>
                      </a:r>
                      <a:br>
                        <a:rPr lang="en-CA" sz="2000" b="1" kern="1200" dirty="0">
                          <a:solidFill>
                            <a:schemeClr val="accent5"/>
                          </a:solidFill>
                          <a:latin typeface="Gadugi" panose="020B0502040204020203" pitchFamily="34" charset="0"/>
                          <a:ea typeface="Gadugi" panose="020B0502040204020203" pitchFamily="34" charset="0"/>
                          <a:cs typeface="+mn-cs"/>
                        </a:rPr>
                      </a:br>
                      <a:r>
                        <a:rPr lang="en-CA" sz="2000" b="1" kern="1200" dirty="0">
                          <a:solidFill>
                            <a:schemeClr val="accent5"/>
                          </a:solidFill>
                          <a:latin typeface="Gadugi" panose="020B0502040204020203" pitchFamily="34" charset="0"/>
                          <a:ea typeface="Gadugi" panose="020B0502040204020203" pitchFamily="34" charset="0"/>
                          <a:cs typeface="+mn-cs"/>
                        </a:rPr>
                        <a:t>and Mobility</a:t>
                      </a:r>
                    </a:p>
                    <a:p>
                      <a:pPr algn="ctr"/>
                      <a:r>
                        <a:rPr lang="en-CA" sz="3300" b="1" kern="1200" dirty="0">
                          <a:solidFill>
                            <a:schemeClr val="accent5"/>
                          </a:solidFill>
                          <a:latin typeface="Gadugi" panose="020B0502040204020203" pitchFamily="34" charset="0"/>
                          <a:ea typeface="Gadugi" panose="020B0502040204020203" pitchFamily="34" charset="0"/>
                          <a:cs typeface="+mn-cs"/>
                        </a:rPr>
                        <a:t> </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spcBef>
                          <a:spcPts val="600"/>
                        </a:spcBef>
                        <a:spcAft>
                          <a:spcPts val="0"/>
                        </a:spcAft>
                        <a:buFont typeface="Wingdings" panose="05000000000000000000" pitchFamily="2" charset="2"/>
                        <a:buChar char="§"/>
                      </a:pPr>
                      <a:r>
                        <a:rPr lang="en-CA" sz="1800" b="0" dirty="0">
                          <a:solidFill>
                            <a:schemeClr val="accent5"/>
                          </a:solidFill>
                          <a:latin typeface="Gadugi" panose="020B0502040204020203" pitchFamily="34" charset="0"/>
                          <a:ea typeface="Gadugi" panose="020B0502040204020203" pitchFamily="34" charset="0"/>
                        </a:rPr>
                        <a:t>Hiring Strategies: DS Post-Secondary Recruitment Campaign; Central student hiring campaign</a:t>
                      </a:r>
                    </a:p>
                    <a:p>
                      <a:pPr marL="285750" indent="-285750" algn="l">
                        <a:spcBef>
                          <a:spcPts val="600"/>
                        </a:spcBef>
                        <a:spcAft>
                          <a:spcPts val="0"/>
                        </a:spcAft>
                        <a:buFont typeface="Wingdings" panose="05000000000000000000" pitchFamily="2" charset="2"/>
                        <a:buChar char="§"/>
                      </a:pPr>
                      <a:r>
                        <a:rPr lang="en-CA" sz="1800" b="0" dirty="0">
                          <a:solidFill>
                            <a:schemeClr val="accent5"/>
                          </a:solidFill>
                          <a:latin typeface="Gadugi" panose="020B0502040204020203" pitchFamily="34" charset="0"/>
                          <a:ea typeface="Gadugi" panose="020B0502040204020203" pitchFamily="34" charset="0"/>
                        </a:rPr>
                        <a:t>Mobility and reskilling initiatives: Exchanges, Recruit Dev.</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926129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2700" b="1" kern="1200" dirty="0">
                        <a:solidFill>
                          <a:schemeClr val="tx1"/>
                        </a:solidFill>
                        <a:latin typeface="Gadugi" panose="020B0502040204020203" pitchFamily="34" charset="0"/>
                        <a:ea typeface="Gadugi" panose="020B0502040204020203" pitchFamily="34" charset="0"/>
                        <a:cs typeface="+mn-cs"/>
                      </a:endParaRP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kern="1200" dirty="0">
                          <a:solidFill>
                            <a:schemeClr val="tx1"/>
                          </a:solidFill>
                          <a:latin typeface="Gadugi" panose="020B0502040204020203" pitchFamily="34" charset="0"/>
                          <a:ea typeface="Gadugi" panose="020B0502040204020203" pitchFamily="34" charset="0"/>
                          <a:cs typeface="+mn-cs"/>
                        </a:rPr>
                        <a:t>Qualifications and Competencies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3300" b="1" kern="1200" dirty="0">
                          <a:solidFill>
                            <a:schemeClr val="tx1"/>
                          </a:solidFill>
                          <a:latin typeface="Gadugi" panose="020B0502040204020203" pitchFamily="34" charset="0"/>
                          <a:ea typeface="Gadugi" panose="020B0502040204020203" pitchFamily="34" charset="0"/>
                          <a:cs typeface="+mn-cs"/>
                        </a:rPr>
                        <a:t> </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indent="-285750" algn="l">
                        <a:spcBef>
                          <a:spcPts val="600"/>
                        </a:spcBef>
                        <a:spcAft>
                          <a:spcPts val="0"/>
                        </a:spcAft>
                        <a:buFont typeface="Wingdings" panose="05000000000000000000" pitchFamily="2" charset="2"/>
                        <a:buChar char="§"/>
                      </a:pPr>
                      <a:r>
                        <a:rPr lang="en-CA" sz="1800" b="0" dirty="0">
                          <a:solidFill>
                            <a:schemeClr val="tx1"/>
                          </a:solidFill>
                          <a:latin typeface="Gadugi" panose="020B0502040204020203" pitchFamily="34" charset="0"/>
                          <a:ea typeface="Gadugi" panose="020B0502040204020203" pitchFamily="34" charset="0"/>
                        </a:rPr>
                        <a:t>Professional standards: work descriptions, taxonomies</a:t>
                      </a:r>
                    </a:p>
                    <a:p>
                      <a:pPr marL="285750" indent="-285750" algn="l">
                        <a:spcBef>
                          <a:spcPts val="600"/>
                        </a:spcBef>
                        <a:spcAft>
                          <a:spcPts val="0"/>
                        </a:spcAft>
                        <a:buFont typeface="Wingdings" panose="05000000000000000000" pitchFamily="2" charset="2"/>
                        <a:buChar char="§"/>
                      </a:pPr>
                      <a:r>
                        <a:rPr lang="en-CA" sz="1800" b="0" dirty="0">
                          <a:solidFill>
                            <a:schemeClr val="tx1"/>
                          </a:solidFill>
                          <a:latin typeface="Gadugi" panose="020B0502040204020203" pitchFamily="34" charset="0"/>
                          <a:ea typeface="Gadugi" panose="020B0502040204020203" pitchFamily="34" charset="0"/>
                        </a:rPr>
                        <a:t>Competency mapping: identify streams and talent segments, aligned with frameworks</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25712035"/>
                  </a:ext>
                </a:extLst>
              </a:tr>
              <a:tr h="597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2700" b="1" kern="1200" dirty="0">
                        <a:solidFill>
                          <a:schemeClr val="accent1"/>
                        </a:solidFill>
                        <a:latin typeface="Gadugi" panose="020B0502040204020203" pitchFamily="34" charset="0"/>
                        <a:ea typeface="Gadugi" panose="020B0502040204020203" pitchFamily="34" charset="0"/>
                        <a:cs typeface="+mn-cs"/>
                      </a:endParaRP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kern="1200" dirty="0">
                          <a:solidFill>
                            <a:schemeClr val="accent5"/>
                          </a:solidFill>
                          <a:latin typeface="Gadugi" panose="020B0502040204020203" pitchFamily="34" charset="0"/>
                          <a:ea typeface="Gadugi" panose="020B0502040204020203" pitchFamily="34" charset="0"/>
                          <a:cs typeface="+mn-cs"/>
                        </a:rPr>
                        <a:t>Talent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3300" b="1" kern="1200" dirty="0">
                          <a:solidFill>
                            <a:schemeClr val="accent5"/>
                          </a:solidFill>
                          <a:latin typeface="Gadugi" panose="020B0502040204020203" pitchFamily="34" charset="0"/>
                          <a:ea typeface="Gadugi" panose="020B0502040204020203" pitchFamily="34" charset="0"/>
                          <a:cs typeface="+mn-cs"/>
                        </a:rPr>
                        <a:t> </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spcBef>
                          <a:spcPts val="600"/>
                        </a:spcBef>
                        <a:spcAft>
                          <a:spcPts val="0"/>
                        </a:spcAft>
                        <a:buFont typeface="Wingdings" panose="05000000000000000000" pitchFamily="2" charset="2"/>
                        <a:buChar char="§"/>
                      </a:pPr>
                      <a:r>
                        <a:rPr lang="en-CA" sz="1800" b="0" dirty="0">
                          <a:solidFill>
                            <a:schemeClr val="accent5"/>
                          </a:solidFill>
                          <a:latin typeface="Gadugi" panose="020B0502040204020203" pitchFamily="34" charset="0"/>
                          <a:ea typeface="Gadugi" panose="020B0502040204020203" pitchFamily="34" charset="0"/>
                        </a:rPr>
                        <a:t>Strategies: Learning roadmaps and job aids</a:t>
                      </a:r>
                    </a:p>
                    <a:p>
                      <a:pPr marL="285750" indent="-285750" algn="l">
                        <a:spcBef>
                          <a:spcPts val="600"/>
                        </a:spcBef>
                        <a:spcAft>
                          <a:spcPts val="0"/>
                        </a:spcAft>
                        <a:buFont typeface="Wingdings" panose="05000000000000000000" pitchFamily="2" charset="2"/>
                        <a:buChar char="§"/>
                      </a:pPr>
                      <a:r>
                        <a:rPr lang="en-CA" sz="1800" b="0" dirty="0">
                          <a:solidFill>
                            <a:schemeClr val="accent5"/>
                          </a:solidFill>
                          <a:latin typeface="Gadugi" panose="020B0502040204020203" pitchFamily="34" charset="0"/>
                          <a:ea typeface="Gadugi" panose="020B0502040204020203" pitchFamily="34" charset="0"/>
                        </a:rPr>
                        <a:t>Partnerships: co-delivered training and reskilling</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277508"/>
                  </a:ext>
                </a:extLst>
              </a:tr>
              <a:tr h="597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2000" b="1" kern="1200" dirty="0">
                        <a:solidFill>
                          <a:schemeClr val="tx1"/>
                        </a:solidFill>
                        <a:latin typeface="Gadugi" panose="020B0502040204020203" pitchFamily="34" charset="0"/>
                        <a:ea typeface="Gadugi" panose="020B0502040204020203" pitchFamily="34" charset="0"/>
                        <a:cs typeface="+mn-cs"/>
                      </a:endParaRP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kern="1200" dirty="0">
                          <a:solidFill>
                            <a:schemeClr val="tx1"/>
                          </a:solidFill>
                          <a:latin typeface="Gadugi" panose="020B0502040204020203" pitchFamily="34" charset="0"/>
                          <a:ea typeface="Gadugi" panose="020B0502040204020203" pitchFamily="34" charset="0"/>
                          <a:cs typeface="+mn-cs"/>
                        </a:rPr>
                        <a:t>Retention and Engagement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kern="1200" dirty="0">
                          <a:solidFill>
                            <a:schemeClr val="tx1"/>
                          </a:solidFill>
                          <a:latin typeface="Gadugi" panose="020B0502040204020203" pitchFamily="34" charset="0"/>
                          <a:ea typeface="Gadugi" panose="020B0502040204020203" pitchFamily="34" charset="0"/>
                          <a:cs typeface="+mn-cs"/>
                        </a:rPr>
                        <a:t> </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indent="-285750" algn="l">
                        <a:spcBef>
                          <a:spcPts val="600"/>
                        </a:spcBef>
                        <a:spcAft>
                          <a:spcPts val="0"/>
                        </a:spcAft>
                        <a:buFont typeface="Wingdings" panose="05000000000000000000" pitchFamily="2" charset="2"/>
                        <a:buChar char="§"/>
                      </a:pPr>
                      <a:r>
                        <a:rPr lang="en-CA" sz="1800" b="0" dirty="0">
                          <a:solidFill>
                            <a:schemeClr val="tx1"/>
                          </a:solidFill>
                          <a:latin typeface="Gadugi" panose="020B0502040204020203" pitchFamily="34" charset="0"/>
                          <a:ea typeface="Gadugi" panose="020B0502040204020203" pitchFamily="34" charset="0"/>
                        </a:rPr>
                        <a:t>Skills analysis: demands map; gap analysis</a:t>
                      </a:r>
                    </a:p>
                    <a:p>
                      <a:pPr marL="285750" indent="-285750" algn="l">
                        <a:spcBef>
                          <a:spcPts val="600"/>
                        </a:spcBef>
                        <a:spcAft>
                          <a:spcPts val="0"/>
                        </a:spcAft>
                        <a:buFont typeface="Wingdings" panose="05000000000000000000" pitchFamily="2" charset="2"/>
                        <a:buChar char="§"/>
                      </a:pPr>
                      <a:r>
                        <a:rPr lang="en-CA" sz="1800" b="0" dirty="0">
                          <a:solidFill>
                            <a:schemeClr val="tx1"/>
                          </a:solidFill>
                          <a:latin typeface="Gadugi" panose="020B0502040204020203" pitchFamily="34" charset="0"/>
                          <a:ea typeface="Gadugi" panose="020B0502040204020203" pitchFamily="34" charset="0"/>
                        </a:rPr>
                        <a:t>Succession planning and recognition</a:t>
                      </a:r>
                    </a:p>
                  </a:txBody>
                  <a:tcPr marL="95697" marR="95697" marT="47849" marB="47849">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35072362"/>
                  </a:ext>
                </a:extLst>
              </a:tr>
            </a:tbl>
          </a:graphicData>
        </a:graphic>
      </p:graphicFrame>
      <p:pic>
        <p:nvPicPr>
          <p:cNvPr id="13" name="Graphic 12" descr="Juggler with solid fill">
            <a:extLst>
              <a:ext uri="{FF2B5EF4-FFF2-40B4-BE49-F238E27FC236}">
                <a16:creationId xmlns:a16="http://schemas.microsoft.com/office/drawing/2014/main" id="{95414E3C-837E-4F32-801B-4A26F04247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344" y="2809354"/>
            <a:ext cx="914400" cy="914400"/>
          </a:xfrm>
          <a:prstGeom prst="rect">
            <a:avLst/>
          </a:prstGeom>
        </p:spPr>
      </p:pic>
      <p:pic>
        <p:nvPicPr>
          <p:cNvPr id="18" name="Graphic 17" descr="Briefcase with solid fill">
            <a:extLst>
              <a:ext uri="{FF2B5EF4-FFF2-40B4-BE49-F238E27FC236}">
                <a16:creationId xmlns:a16="http://schemas.microsoft.com/office/drawing/2014/main" id="{2AB26A83-A79D-5A10-A4EF-D5AF8556EB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344" y="1480329"/>
            <a:ext cx="914400" cy="914400"/>
          </a:xfrm>
          <a:prstGeom prst="rect">
            <a:avLst/>
          </a:prstGeom>
        </p:spPr>
      </p:pic>
      <p:pic>
        <p:nvPicPr>
          <p:cNvPr id="20" name="Graphic 19" descr="Teacher with solid fill">
            <a:extLst>
              <a:ext uri="{FF2B5EF4-FFF2-40B4-BE49-F238E27FC236}">
                <a16:creationId xmlns:a16="http://schemas.microsoft.com/office/drawing/2014/main" id="{16F556A3-E6EF-7CE5-4A47-C1A0657FA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0344" y="3909983"/>
            <a:ext cx="914400" cy="914400"/>
          </a:xfrm>
          <a:prstGeom prst="rect">
            <a:avLst/>
          </a:prstGeom>
        </p:spPr>
      </p:pic>
      <p:pic>
        <p:nvPicPr>
          <p:cNvPr id="22" name="Graphic 21" descr="Wreath with solid fill">
            <a:extLst>
              <a:ext uri="{FF2B5EF4-FFF2-40B4-BE49-F238E27FC236}">
                <a16:creationId xmlns:a16="http://schemas.microsoft.com/office/drawing/2014/main" id="{FDF00777-24CA-B9CE-39CE-C612576584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020" y="5167112"/>
            <a:ext cx="800724" cy="800724"/>
          </a:xfrm>
          <a:prstGeom prst="rect">
            <a:avLst/>
          </a:prstGeom>
        </p:spPr>
      </p:pic>
    </p:spTree>
    <p:extLst>
      <p:ext uri="{BB962C8B-B14F-4D97-AF65-F5344CB8AC3E}">
        <p14:creationId xmlns:p14="http://schemas.microsoft.com/office/powerpoint/2010/main" val="182992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B247F6FB-6D1A-965A-4396-99B682F485C9}"/>
              </a:ext>
            </a:extLst>
          </p:cNvPr>
          <p:cNvSpPr txBox="1">
            <a:spLocks/>
          </p:cNvSpPr>
          <p:nvPr/>
        </p:nvSpPr>
        <p:spPr>
          <a:xfrm>
            <a:off x="812178" y="2705549"/>
            <a:ext cx="10567024" cy="120443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2563" algn="l"/>
            <a:endParaRPr lang="en-CA" sz="4200" b="1" cap="small" spc="200" dirty="0">
              <a:solidFill>
                <a:schemeClr val="bg1"/>
              </a:solidFill>
              <a:latin typeface="Gadugi" panose="020B0502040204020203" pitchFamily="34" charset="0"/>
              <a:ea typeface="Gadugi" panose="020B0502040204020203" pitchFamily="34" charset="0"/>
            </a:endParaRPr>
          </a:p>
        </p:txBody>
      </p:sp>
      <p:pic>
        <p:nvPicPr>
          <p:cNvPr id="12" name="Graphic 11" descr="Meeting with solid fill">
            <a:extLst>
              <a:ext uri="{FF2B5EF4-FFF2-40B4-BE49-F238E27FC236}">
                <a16:creationId xmlns:a16="http://schemas.microsoft.com/office/drawing/2014/main" id="{F4BE8A3D-D04F-09A2-63E9-F3A63145B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9466" y="2850565"/>
            <a:ext cx="914400" cy="914400"/>
          </a:xfrm>
          <a:prstGeom prst="rect">
            <a:avLst/>
          </a:prstGeom>
        </p:spPr>
      </p:pic>
      <p:pic>
        <p:nvPicPr>
          <p:cNvPr id="19" name="Graphic 18" descr="Checklist with solid fill">
            <a:extLst>
              <a:ext uri="{FF2B5EF4-FFF2-40B4-BE49-F238E27FC236}">
                <a16:creationId xmlns:a16="http://schemas.microsoft.com/office/drawing/2014/main" id="{C8567614-1CC4-4D85-126A-B4406769B0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9466" y="4095743"/>
            <a:ext cx="914400" cy="914400"/>
          </a:xfrm>
          <a:prstGeom prst="rect">
            <a:avLst/>
          </a:prstGeom>
        </p:spPr>
      </p:pic>
      <p:sp>
        <p:nvSpPr>
          <p:cNvPr id="4" name="Title 4">
            <a:extLst>
              <a:ext uri="{FF2B5EF4-FFF2-40B4-BE49-F238E27FC236}">
                <a16:creationId xmlns:a16="http://schemas.microsoft.com/office/drawing/2014/main" id="{E31736CA-964B-3152-6BC9-F90B720D8FA0}"/>
              </a:ext>
            </a:extLst>
          </p:cNvPr>
          <p:cNvSpPr txBox="1">
            <a:spLocks/>
          </p:cNvSpPr>
          <p:nvPr/>
        </p:nvSpPr>
        <p:spPr>
          <a:xfrm>
            <a:off x="2541154" y="4210601"/>
            <a:ext cx="8838048" cy="68468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2563" algn="l">
              <a:spcAft>
                <a:spcPts val="400"/>
              </a:spcAft>
            </a:pPr>
            <a:r>
              <a:rPr lang="en-CA" sz="2400" b="1" cap="small" spc="100" dirty="0">
                <a:solidFill>
                  <a:schemeClr val="accent5"/>
                </a:solidFill>
                <a:latin typeface="Gadugi" panose="020B0502040204020203" pitchFamily="34" charset="0"/>
                <a:ea typeface="Gadugi" panose="020B0502040204020203" pitchFamily="34" charset="0"/>
              </a:rPr>
              <a:t>Community Governance of Data Science Policies</a:t>
            </a:r>
          </a:p>
        </p:txBody>
      </p:sp>
      <p:sp>
        <p:nvSpPr>
          <p:cNvPr id="5" name="Title 4">
            <a:extLst>
              <a:ext uri="{FF2B5EF4-FFF2-40B4-BE49-F238E27FC236}">
                <a16:creationId xmlns:a16="http://schemas.microsoft.com/office/drawing/2014/main" id="{096692B9-4AFC-14F0-7295-F24CC9379FDC}"/>
              </a:ext>
            </a:extLst>
          </p:cNvPr>
          <p:cNvSpPr txBox="1">
            <a:spLocks/>
          </p:cNvSpPr>
          <p:nvPr/>
        </p:nvSpPr>
        <p:spPr>
          <a:xfrm>
            <a:off x="-1" y="0"/>
            <a:ext cx="12196800" cy="1137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857250" indent="-674688" algn="l"/>
            <a:r>
              <a:rPr lang="en-CA" sz="3800" b="1" cap="small" spc="200" dirty="0">
                <a:solidFill>
                  <a:schemeClr val="tx1"/>
                </a:solidFill>
                <a:latin typeface="Gadugi" panose="020B0502040204020203" pitchFamily="34" charset="0"/>
                <a:ea typeface="Gadugi" panose="020B0502040204020203" pitchFamily="34" charset="0"/>
              </a:rPr>
              <a:t>2. Governance to Foster Innovation</a:t>
            </a:r>
          </a:p>
        </p:txBody>
      </p:sp>
      <p:sp>
        <p:nvSpPr>
          <p:cNvPr id="2" name="Title 4">
            <a:extLst>
              <a:ext uri="{FF2B5EF4-FFF2-40B4-BE49-F238E27FC236}">
                <a16:creationId xmlns:a16="http://schemas.microsoft.com/office/drawing/2014/main" id="{AA3AB0BF-F063-71F2-DE42-4D5D01EB0CE4}"/>
              </a:ext>
            </a:extLst>
          </p:cNvPr>
          <p:cNvSpPr txBox="1">
            <a:spLocks/>
          </p:cNvSpPr>
          <p:nvPr/>
        </p:nvSpPr>
        <p:spPr>
          <a:xfrm>
            <a:off x="2541154" y="2850565"/>
            <a:ext cx="8838048" cy="83390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2563" algn="l">
              <a:spcAft>
                <a:spcPts val="400"/>
              </a:spcAft>
            </a:pPr>
            <a:r>
              <a:rPr lang="en-CA" sz="2400" b="1" cap="small" spc="100" dirty="0">
                <a:solidFill>
                  <a:schemeClr val="bg1"/>
                </a:solidFill>
                <a:latin typeface="Gadugi" panose="020B0502040204020203" pitchFamily="34" charset="0"/>
                <a:ea typeface="Gadugi" panose="020B0502040204020203" pitchFamily="34" charset="0"/>
              </a:rPr>
              <a:t>Enterprise-Level Governance of Solutions</a:t>
            </a:r>
          </a:p>
        </p:txBody>
      </p:sp>
    </p:spTree>
    <p:extLst>
      <p:ext uri="{BB962C8B-B14F-4D97-AF65-F5344CB8AC3E}">
        <p14:creationId xmlns:p14="http://schemas.microsoft.com/office/powerpoint/2010/main" val="73676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AAFF98A-EB4A-B8C7-26CD-8CD7C6C29248}"/>
              </a:ext>
            </a:extLst>
          </p:cNvPr>
          <p:cNvGraphicFramePr>
            <a:graphicFrameLocks noGrp="1"/>
          </p:cNvGraphicFramePr>
          <p:nvPr>
            <p:extLst>
              <p:ext uri="{D42A27DB-BD31-4B8C-83A1-F6EECF244321}">
                <p14:modId xmlns:p14="http://schemas.microsoft.com/office/powerpoint/2010/main" val="2125394570"/>
              </p:ext>
            </p:extLst>
          </p:nvPr>
        </p:nvGraphicFramePr>
        <p:xfrm>
          <a:off x="0" y="1374998"/>
          <a:ext cx="12192000" cy="697398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350997626"/>
                    </a:ext>
                  </a:extLst>
                </a:gridCol>
                <a:gridCol w="4899804">
                  <a:extLst>
                    <a:ext uri="{9D8B030D-6E8A-4147-A177-3AD203B41FA5}">
                      <a16:colId xmlns:a16="http://schemas.microsoft.com/office/drawing/2014/main" val="3455121357"/>
                    </a:ext>
                  </a:extLst>
                </a:gridCol>
                <a:gridCol w="3634596">
                  <a:extLst>
                    <a:ext uri="{9D8B030D-6E8A-4147-A177-3AD203B41FA5}">
                      <a16:colId xmlns:a16="http://schemas.microsoft.com/office/drawing/2014/main" val="4043515937"/>
                    </a:ext>
                  </a:extLst>
                </a:gridCol>
              </a:tblGrid>
              <a:tr h="2424728">
                <a:tc>
                  <a:txBody>
                    <a:bodyPr/>
                    <a:lstStyle/>
                    <a:p>
                      <a:pPr marL="622300" marR="0" lvl="0" indent="-444500" algn="ctr" defTabSz="914400" rtl="0" eaLnBrk="1" fontAlgn="auto" latinLnBrk="0" hangingPunct="1">
                        <a:lnSpc>
                          <a:spcPct val="100000"/>
                        </a:lnSpc>
                        <a:spcBef>
                          <a:spcPts val="0"/>
                        </a:spcBef>
                        <a:spcAft>
                          <a:spcPts val="0"/>
                        </a:spcAft>
                        <a:buClrTx/>
                        <a:buSzTx/>
                        <a:buFontTx/>
                        <a:buNone/>
                        <a:tabLst/>
                        <a:defRPr/>
                      </a:pPr>
                      <a:endParaRPr lang="en-CA" sz="2200" cap="small" spc="100" baseline="0" dirty="0">
                        <a:solidFill>
                          <a:schemeClr val="accent5"/>
                        </a:solidFill>
                        <a:latin typeface="Gadugi" panose="020B0502040204020203" pitchFamily="34" charset="0"/>
                        <a:ea typeface="Gadugi" panose="020B0502040204020203" pitchFamily="34" charset="0"/>
                      </a:endParaRPr>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4763" marR="0" lvl="0" indent="-4763" algn="ctr" defTabSz="914400" rtl="0" eaLnBrk="1" fontAlgn="auto" latinLnBrk="0" hangingPunct="1">
                        <a:lnSpc>
                          <a:spcPct val="100000"/>
                        </a:lnSpc>
                        <a:spcBef>
                          <a:spcPts val="0"/>
                        </a:spcBef>
                        <a:spcAft>
                          <a:spcPts val="0"/>
                        </a:spcAft>
                        <a:buClrTx/>
                        <a:buSzTx/>
                        <a:buFontTx/>
                        <a:buNone/>
                        <a:tabLst/>
                        <a:defRPr/>
                      </a:pPr>
                      <a:endParaRPr lang="en-CA" sz="2200" cap="small" spc="100" baseline="0" dirty="0">
                        <a:solidFill>
                          <a:schemeClr val="accent6"/>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82563" indent="-4763" algn="ctr">
                        <a:tabLst>
                          <a:tab pos="3683000" algn="l"/>
                        </a:tabLst>
                      </a:pPr>
                      <a:endParaRPr lang="en-CA" sz="2200" cap="small" spc="100" baseline="0" dirty="0">
                        <a:solidFill>
                          <a:schemeClr val="accent5"/>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7073017"/>
                  </a:ext>
                </a:extLst>
              </a:tr>
              <a:tr h="4549252">
                <a:tc>
                  <a:txBody>
                    <a:bodyPr/>
                    <a:lstStyle/>
                    <a:p>
                      <a:pPr marL="177800" indent="0"/>
                      <a:endParaRPr lang="en-CA" dirty="0">
                        <a:solidFill>
                          <a:schemeClr val="tx1"/>
                        </a:solidFill>
                        <a:latin typeface="Gadugi" panose="020B0502040204020203" pitchFamily="34" charset="0"/>
                        <a:ea typeface="Gadugi" panose="020B0502040204020203" pitchFamily="34" charset="0"/>
                      </a:endParaRPr>
                    </a:p>
                  </a:txBody>
                  <a:tcPr>
                    <a:lnL w="12700" cmpd="sng">
                      <a:noFill/>
                    </a:lnL>
                    <a:lnR w="571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177800" indent="0">
                        <a:buFont typeface="Wingdings" panose="05000000000000000000" pitchFamily="2" charset="2"/>
                        <a:buNone/>
                      </a:pPr>
                      <a:endParaRPr lang="en-CA" sz="1800" dirty="0">
                        <a:solidFill>
                          <a:schemeClr val="tx1"/>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212" indent="0">
                        <a:buFont typeface="Wingdings" panose="05000000000000000000" pitchFamily="2" charset="2"/>
                        <a:buNone/>
                      </a:pPr>
                      <a:endParaRPr lang="en-CA" sz="600" dirty="0">
                        <a:solidFill>
                          <a:schemeClr val="tx1"/>
                        </a:solidFill>
                        <a:latin typeface="Gadugi" panose="020B0502040204020203" pitchFamily="34" charset="0"/>
                        <a:ea typeface="Gadugi" panose="020B0502040204020203" pitchFamily="34" charset="0"/>
                      </a:endParaRPr>
                    </a:p>
                  </a:txBody>
                  <a:tcPr>
                    <a:lnL w="5715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015"/>
                  </a:ext>
                </a:extLst>
              </a:tr>
            </a:tbl>
          </a:graphicData>
        </a:graphic>
      </p:graphicFrame>
      <p:sp>
        <p:nvSpPr>
          <p:cNvPr id="2" name="Title 4">
            <a:extLst>
              <a:ext uri="{FF2B5EF4-FFF2-40B4-BE49-F238E27FC236}">
                <a16:creationId xmlns:a16="http://schemas.microsoft.com/office/drawing/2014/main" id="{7BBF4D1A-A3F3-1316-7A6A-BDA3D3CDEA02}"/>
              </a:ext>
            </a:extLst>
          </p:cNvPr>
          <p:cNvSpPr txBox="1">
            <a:spLocks/>
          </p:cNvSpPr>
          <p:nvPr/>
        </p:nvSpPr>
        <p:spPr>
          <a:xfrm>
            <a:off x="-1" y="0"/>
            <a:ext cx="12196800" cy="1137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857250" indent="-674688" algn="l"/>
            <a:r>
              <a:rPr lang="en-CA" sz="3800" b="1" cap="small" spc="200" dirty="0">
                <a:solidFill>
                  <a:schemeClr val="tx1"/>
                </a:solidFill>
                <a:latin typeface="Gadugi" panose="020B0502040204020203" pitchFamily="34" charset="0"/>
                <a:ea typeface="Gadugi" panose="020B0502040204020203" pitchFamily="34" charset="0"/>
              </a:rPr>
              <a:t>3. Integrated Quality Management</a:t>
            </a:r>
          </a:p>
        </p:txBody>
      </p:sp>
      <p:graphicFrame>
        <p:nvGraphicFramePr>
          <p:cNvPr id="3" name="Table 2">
            <a:extLst>
              <a:ext uri="{FF2B5EF4-FFF2-40B4-BE49-F238E27FC236}">
                <a16:creationId xmlns:a16="http://schemas.microsoft.com/office/drawing/2014/main" id="{20EA1126-D269-1C01-ECC4-C96D2C8795AC}"/>
              </a:ext>
            </a:extLst>
          </p:cNvPr>
          <p:cNvGraphicFramePr>
            <a:graphicFrameLocks noGrp="1"/>
          </p:cNvGraphicFramePr>
          <p:nvPr>
            <p:extLst>
              <p:ext uri="{D42A27DB-BD31-4B8C-83A1-F6EECF244321}">
                <p14:modId xmlns:p14="http://schemas.microsoft.com/office/powerpoint/2010/main" val="2956544231"/>
              </p:ext>
            </p:extLst>
          </p:nvPr>
        </p:nvGraphicFramePr>
        <p:xfrm>
          <a:off x="696481" y="1444010"/>
          <a:ext cx="2468642" cy="3888744"/>
        </p:xfrm>
        <a:graphic>
          <a:graphicData uri="http://schemas.openxmlformats.org/drawingml/2006/table">
            <a:tbl>
              <a:tblPr firstRow="1" firstCol="1" bandRow="1">
                <a:tableStyleId>{93296810-A885-4BE3-A3E7-6D5BEEA58F35}</a:tableStyleId>
              </a:tblPr>
              <a:tblGrid>
                <a:gridCol w="2270228">
                  <a:extLst>
                    <a:ext uri="{9D8B030D-6E8A-4147-A177-3AD203B41FA5}">
                      <a16:colId xmlns:a16="http://schemas.microsoft.com/office/drawing/2014/main" val="2821712160"/>
                    </a:ext>
                  </a:extLst>
                </a:gridCol>
                <a:gridCol w="198414">
                  <a:extLst>
                    <a:ext uri="{9D8B030D-6E8A-4147-A177-3AD203B41FA5}">
                      <a16:colId xmlns:a16="http://schemas.microsoft.com/office/drawing/2014/main" val="3457633257"/>
                    </a:ext>
                  </a:extLst>
                </a:gridCol>
              </a:tblGrid>
              <a:tr h="183816">
                <a:tc>
                  <a:txBody>
                    <a:bodyPr/>
                    <a:lstStyle/>
                    <a:p>
                      <a:pPr marL="0" marR="0" algn="ctr">
                        <a:spcBef>
                          <a:spcPts val="0"/>
                        </a:spcBef>
                        <a:spcAft>
                          <a:spcPts val="0"/>
                        </a:spcAft>
                      </a:pPr>
                      <a:r>
                        <a:rPr lang="en-CA" sz="1200" dirty="0">
                          <a:effectLst/>
                        </a:rPr>
                        <a:t>Quality Assurance Steps</a:t>
                      </a:r>
                      <a:endParaRPr lang="en-CA" sz="1400" dirty="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lgn="ctr">
                        <a:spcBef>
                          <a:spcPts val="0"/>
                        </a:spcBef>
                        <a:spcAft>
                          <a:spcPts val="0"/>
                        </a:spcAft>
                      </a:pPr>
                      <a:endParaRPr lang="en-CA" sz="14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3662268895"/>
                  </a:ext>
                </a:extLst>
              </a:tr>
              <a:tr h="183816">
                <a:tc>
                  <a:txBody>
                    <a:bodyPr/>
                    <a:lstStyle/>
                    <a:p>
                      <a:pPr marL="0" marR="0">
                        <a:spcBef>
                          <a:spcPts val="0"/>
                        </a:spcBef>
                        <a:spcAft>
                          <a:spcPts val="0"/>
                        </a:spcAft>
                      </a:pPr>
                      <a:r>
                        <a:rPr lang="en-CA" sz="1200">
                          <a:effectLst/>
                        </a:rPr>
                        <a:t>Proof of concept plan</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3754657489"/>
                  </a:ext>
                </a:extLst>
              </a:tr>
              <a:tr h="183816">
                <a:tc>
                  <a:txBody>
                    <a:bodyPr/>
                    <a:lstStyle/>
                    <a:p>
                      <a:pPr marL="0" marR="0">
                        <a:spcBef>
                          <a:spcPts val="0"/>
                        </a:spcBef>
                        <a:spcAft>
                          <a:spcPts val="0"/>
                        </a:spcAft>
                      </a:pPr>
                      <a:r>
                        <a:rPr lang="en-CA" sz="1200">
                          <a:effectLst/>
                        </a:rPr>
                        <a:t>Security authorization</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2996975631"/>
                  </a:ext>
                </a:extLst>
              </a:tr>
              <a:tr h="183816">
                <a:tc>
                  <a:txBody>
                    <a:bodyPr/>
                    <a:lstStyle/>
                    <a:p>
                      <a:pPr marL="0" marR="0">
                        <a:spcBef>
                          <a:spcPts val="0"/>
                        </a:spcBef>
                        <a:spcAft>
                          <a:spcPts val="0"/>
                        </a:spcAft>
                      </a:pPr>
                      <a:r>
                        <a:rPr lang="en-CA" sz="1200">
                          <a:effectLst/>
                        </a:rPr>
                        <a:t>Technical review</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3914052716"/>
                  </a:ext>
                </a:extLst>
              </a:tr>
              <a:tr h="0">
                <a:tc>
                  <a:txBody>
                    <a:bodyPr/>
                    <a:lstStyle/>
                    <a:p>
                      <a:pPr marL="0" marR="0">
                        <a:spcBef>
                          <a:spcPts val="0"/>
                        </a:spcBef>
                        <a:spcAft>
                          <a:spcPts val="0"/>
                        </a:spcAft>
                      </a:pPr>
                      <a:r>
                        <a:rPr lang="en-CA" sz="1200">
                          <a:effectLst/>
                        </a:rPr>
                        <a:t>GitLab</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108076917"/>
                  </a:ext>
                </a:extLst>
              </a:tr>
              <a:tr h="183816">
                <a:tc>
                  <a:txBody>
                    <a:bodyPr/>
                    <a:lstStyle/>
                    <a:p>
                      <a:pPr marL="0" marR="0">
                        <a:spcBef>
                          <a:spcPts val="0"/>
                        </a:spcBef>
                        <a:spcAft>
                          <a:spcPts val="0"/>
                        </a:spcAft>
                      </a:pPr>
                      <a:r>
                        <a:rPr lang="en-CA" sz="1200">
                          <a:effectLst/>
                        </a:rPr>
                        <a:t>Project completion schedule</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59218665"/>
                  </a:ext>
                </a:extLst>
              </a:tr>
              <a:tr h="183816">
                <a:tc>
                  <a:txBody>
                    <a:bodyPr/>
                    <a:lstStyle/>
                    <a:p>
                      <a:pPr marL="0" marR="0">
                        <a:spcBef>
                          <a:spcPts val="0"/>
                        </a:spcBef>
                        <a:spcAft>
                          <a:spcPts val="0"/>
                        </a:spcAft>
                      </a:pPr>
                      <a:r>
                        <a:rPr lang="en-CA" sz="1200">
                          <a:effectLst/>
                        </a:rPr>
                        <a:t>Code sharing</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542865216"/>
                  </a:ext>
                </a:extLst>
              </a:tr>
              <a:tr h="183816">
                <a:tc>
                  <a:txBody>
                    <a:bodyPr/>
                    <a:lstStyle/>
                    <a:p>
                      <a:pPr marL="0" marR="0">
                        <a:spcBef>
                          <a:spcPts val="0"/>
                        </a:spcBef>
                        <a:spcAft>
                          <a:spcPts val="0"/>
                        </a:spcAft>
                      </a:pPr>
                      <a:r>
                        <a:rPr lang="en-CA" sz="1200">
                          <a:effectLst/>
                        </a:rPr>
                        <a:t>Code review</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3018439690"/>
                  </a:ext>
                </a:extLst>
              </a:tr>
              <a:tr h="367632">
                <a:tc>
                  <a:txBody>
                    <a:bodyPr/>
                    <a:lstStyle/>
                    <a:p>
                      <a:pPr marL="0" marR="0">
                        <a:spcBef>
                          <a:spcPts val="0"/>
                        </a:spcBef>
                        <a:spcAft>
                          <a:spcPts val="0"/>
                        </a:spcAft>
                      </a:pPr>
                      <a:r>
                        <a:rPr lang="en-CA" sz="1200" dirty="0">
                          <a:effectLst/>
                        </a:rPr>
                        <a:t>Consultation with subject matter</a:t>
                      </a:r>
                      <a:endParaRPr lang="en-CA" sz="1400" dirty="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2424211969"/>
                  </a:ext>
                </a:extLst>
              </a:tr>
              <a:tr h="367632">
                <a:tc>
                  <a:txBody>
                    <a:bodyPr/>
                    <a:lstStyle/>
                    <a:p>
                      <a:pPr marL="0" marR="0">
                        <a:spcBef>
                          <a:spcPts val="0"/>
                        </a:spcBef>
                        <a:spcAft>
                          <a:spcPts val="0"/>
                        </a:spcAft>
                      </a:pPr>
                      <a:r>
                        <a:rPr lang="en-CA" sz="1200" dirty="0">
                          <a:effectLst/>
                        </a:rPr>
                        <a:t>Best technologies and methods</a:t>
                      </a:r>
                      <a:endParaRPr lang="en-CA" sz="1400" dirty="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2828276009"/>
                  </a:ext>
                </a:extLst>
              </a:tr>
              <a:tr h="183816">
                <a:tc>
                  <a:txBody>
                    <a:bodyPr/>
                    <a:lstStyle/>
                    <a:p>
                      <a:pPr marL="0" marR="0">
                        <a:spcBef>
                          <a:spcPts val="0"/>
                        </a:spcBef>
                        <a:spcAft>
                          <a:spcPts val="0"/>
                        </a:spcAft>
                      </a:pPr>
                      <a:r>
                        <a:rPr lang="en-CA" sz="1200">
                          <a:effectLst/>
                        </a:rPr>
                        <a:t>Threat review</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2303005177"/>
                  </a:ext>
                </a:extLst>
              </a:tr>
              <a:tr h="183816">
                <a:tc>
                  <a:txBody>
                    <a:bodyPr/>
                    <a:lstStyle/>
                    <a:p>
                      <a:pPr marL="0" marR="0">
                        <a:spcBef>
                          <a:spcPts val="0"/>
                        </a:spcBef>
                        <a:spcAft>
                          <a:spcPts val="0"/>
                        </a:spcAft>
                      </a:pPr>
                      <a:r>
                        <a:rPr lang="en-CA" sz="1200">
                          <a:effectLst/>
                        </a:rPr>
                        <a:t>Automated validation /testing</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695364685"/>
                  </a:ext>
                </a:extLst>
              </a:tr>
              <a:tr h="183816">
                <a:tc>
                  <a:txBody>
                    <a:bodyPr/>
                    <a:lstStyle/>
                    <a:p>
                      <a:pPr marL="0" marR="0">
                        <a:spcBef>
                          <a:spcPts val="0"/>
                        </a:spcBef>
                        <a:spcAft>
                          <a:spcPts val="0"/>
                        </a:spcAft>
                      </a:pPr>
                      <a:r>
                        <a:rPr lang="en-CA" sz="1200">
                          <a:effectLst/>
                        </a:rPr>
                        <a:t>Automated documentation</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2058671930"/>
                  </a:ext>
                </a:extLst>
              </a:tr>
              <a:tr h="183816">
                <a:tc>
                  <a:txBody>
                    <a:bodyPr/>
                    <a:lstStyle/>
                    <a:p>
                      <a:pPr marL="0" marR="0">
                        <a:spcBef>
                          <a:spcPts val="0"/>
                        </a:spcBef>
                        <a:spcAft>
                          <a:spcPts val="0"/>
                        </a:spcAft>
                      </a:pPr>
                      <a:r>
                        <a:rPr lang="en-CA" sz="1200">
                          <a:effectLst/>
                        </a:rPr>
                        <a:t>Value assessment</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1343121785"/>
                  </a:ext>
                </a:extLst>
              </a:tr>
              <a:tr h="367632">
                <a:tc>
                  <a:txBody>
                    <a:bodyPr/>
                    <a:lstStyle/>
                    <a:p>
                      <a:pPr marL="0" marR="0">
                        <a:spcBef>
                          <a:spcPts val="0"/>
                        </a:spcBef>
                        <a:spcAft>
                          <a:spcPts val="0"/>
                        </a:spcAft>
                      </a:pPr>
                      <a:r>
                        <a:rPr lang="en-CA" sz="1200">
                          <a:effectLst/>
                        </a:rPr>
                        <a:t>Security testing and code review</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1208098217"/>
                  </a:ext>
                </a:extLst>
              </a:tr>
              <a:tr h="367632">
                <a:tc>
                  <a:txBody>
                    <a:bodyPr/>
                    <a:lstStyle/>
                    <a:p>
                      <a:pPr marL="0" marR="0">
                        <a:spcBef>
                          <a:spcPts val="0"/>
                        </a:spcBef>
                        <a:spcAft>
                          <a:spcPts val="0"/>
                        </a:spcAft>
                      </a:pPr>
                      <a:r>
                        <a:rPr lang="en-CA" sz="1200">
                          <a:effectLst/>
                        </a:rPr>
                        <a:t>Production of quality indicators</a:t>
                      </a:r>
                      <a:endParaRPr lang="en-CA" sz="140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1950108546"/>
                  </a:ext>
                </a:extLst>
              </a:tr>
              <a:tr h="183816">
                <a:tc>
                  <a:txBody>
                    <a:bodyPr/>
                    <a:lstStyle/>
                    <a:p>
                      <a:pPr marL="0" marR="0">
                        <a:spcBef>
                          <a:spcPts val="0"/>
                        </a:spcBef>
                        <a:spcAft>
                          <a:spcPts val="0"/>
                        </a:spcAft>
                      </a:pPr>
                      <a:r>
                        <a:rPr lang="en-CA" sz="1200" dirty="0">
                          <a:effectLst/>
                        </a:rPr>
                        <a:t>Close-out report</a:t>
                      </a:r>
                      <a:endParaRPr lang="en-CA" sz="1400" dirty="0">
                        <a:effectLst/>
                        <a:latin typeface="Times New Roman" panose="02020603050405020304" pitchFamily="18" charset="0"/>
                        <a:ea typeface="Times New Roman" panose="02020603050405020304" pitchFamily="18" charset="0"/>
                      </a:endParaRPr>
                    </a:p>
                  </a:txBody>
                  <a:tcPr marL="82717" marR="82717" marT="0" marB="0"/>
                </a:tc>
                <a:tc>
                  <a:txBody>
                    <a:bodyPr/>
                    <a:lstStyle/>
                    <a:p>
                      <a:pPr marL="0" marR="0">
                        <a:spcBef>
                          <a:spcPts val="0"/>
                        </a:spcBef>
                        <a:spcAft>
                          <a:spcPts val="0"/>
                        </a:spcAft>
                      </a:pPr>
                      <a:endParaRPr lang="en-CA" sz="800" dirty="0">
                        <a:effectLst/>
                        <a:latin typeface="Times New Roman" panose="02020603050405020304" pitchFamily="18" charset="0"/>
                        <a:ea typeface="Times New Roman" panose="02020603050405020304" pitchFamily="18" charset="0"/>
                      </a:endParaRPr>
                    </a:p>
                  </a:txBody>
                  <a:tcPr marL="82717" marR="82717" marT="0" marB="0"/>
                </a:tc>
                <a:extLst>
                  <a:ext uri="{0D108BD9-81ED-4DB2-BD59-A6C34878D82A}">
                    <a16:rowId xmlns:a16="http://schemas.microsoft.com/office/drawing/2014/main" val="4021400939"/>
                  </a:ext>
                </a:extLst>
              </a:tr>
            </a:tbl>
          </a:graphicData>
        </a:graphic>
      </p:graphicFrame>
      <p:sp>
        <p:nvSpPr>
          <p:cNvPr id="10" name="Rectangle 9">
            <a:extLst>
              <a:ext uri="{FF2B5EF4-FFF2-40B4-BE49-F238E27FC236}">
                <a16:creationId xmlns:a16="http://schemas.microsoft.com/office/drawing/2014/main" id="{E160D199-91B5-BA15-140D-C9347E39F4E0}"/>
              </a:ext>
            </a:extLst>
          </p:cNvPr>
          <p:cNvSpPr/>
          <p:nvPr/>
        </p:nvSpPr>
        <p:spPr>
          <a:xfrm>
            <a:off x="2913975" y="1444010"/>
            <a:ext cx="251148" cy="47210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10678417-3007-7C21-A51A-590F4C30BE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583" y="5562408"/>
            <a:ext cx="2237392" cy="1137600"/>
          </a:xfrm>
          <a:prstGeom prst="rect">
            <a:avLst/>
          </a:prstGeom>
          <a:noFill/>
          <a:ln>
            <a:noFill/>
          </a:ln>
        </p:spPr>
      </p:pic>
      <p:pic>
        <p:nvPicPr>
          <p:cNvPr id="12" name="Picture 11">
            <a:extLst>
              <a:ext uri="{FF2B5EF4-FFF2-40B4-BE49-F238E27FC236}">
                <a16:creationId xmlns:a16="http://schemas.microsoft.com/office/drawing/2014/main" id="{23694955-55B0-526F-55ED-0C3C656C0D6F}"/>
              </a:ext>
            </a:extLst>
          </p:cNvPr>
          <p:cNvPicPr>
            <a:picLocks noChangeAspect="1"/>
          </p:cNvPicPr>
          <p:nvPr/>
        </p:nvPicPr>
        <p:blipFill rotWithShape="1">
          <a:blip r:embed="rId4"/>
          <a:srcRect b="12543"/>
          <a:stretch/>
        </p:blipFill>
        <p:spPr>
          <a:xfrm>
            <a:off x="3922362" y="2230088"/>
            <a:ext cx="4347276" cy="2397824"/>
          </a:xfrm>
          <a:prstGeom prst="rect">
            <a:avLst/>
          </a:prstGeom>
        </p:spPr>
      </p:pic>
      <p:pic>
        <p:nvPicPr>
          <p:cNvPr id="13" name="Picture 12">
            <a:extLst>
              <a:ext uri="{FF2B5EF4-FFF2-40B4-BE49-F238E27FC236}">
                <a16:creationId xmlns:a16="http://schemas.microsoft.com/office/drawing/2014/main" id="{7059C59D-176F-DA3D-2408-0A35D6271B28}"/>
              </a:ext>
            </a:extLst>
          </p:cNvPr>
          <p:cNvPicPr>
            <a:picLocks noChangeAspect="1"/>
          </p:cNvPicPr>
          <p:nvPr/>
        </p:nvPicPr>
        <p:blipFill rotWithShape="1">
          <a:blip r:embed="rId4">
            <a:duotone>
              <a:schemeClr val="accent6">
                <a:shade val="45000"/>
                <a:satMod val="135000"/>
              </a:schemeClr>
              <a:prstClr val="white"/>
            </a:duotone>
          </a:blip>
          <a:srcRect t="87457"/>
          <a:stretch/>
        </p:blipFill>
        <p:spPr>
          <a:xfrm>
            <a:off x="3922362" y="4796378"/>
            <a:ext cx="4347270" cy="343878"/>
          </a:xfrm>
          <a:prstGeom prst="rect">
            <a:avLst/>
          </a:prstGeom>
        </p:spPr>
      </p:pic>
      <p:pic>
        <p:nvPicPr>
          <p:cNvPr id="14" name="Picture 13">
            <a:extLst>
              <a:ext uri="{FF2B5EF4-FFF2-40B4-BE49-F238E27FC236}">
                <a16:creationId xmlns:a16="http://schemas.microsoft.com/office/drawing/2014/main" id="{65C9B6C7-9968-BE62-F34A-03BBBFC0886F}"/>
              </a:ext>
            </a:extLst>
          </p:cNvPr>
          <p:cNvPicPr>
            <a:picLocks noChangeAspect="1"/>
          </p:cNvPicPr>
          <p:nvPr/>
        </p:nvPicPr>
        <p:blipFill>
          <a:blip r:embed="rId5"/>
          <a:stretch>
            <a:fillRect/>
          </a:stretch>
        </p:blipFill>
        <p:spPr>
          <a:xfrm>
            <a:off x="9387603" y="3934953"/>
            <a:ext cx="2123551" cy="1490278"/>
          </a:xfrm>
          <a:prstGeom prst="rect">
            <a:avLst/>
          </a:prstGeom>
        </p:spPr>
      </p:pic>
      <p:pic>
        <p:nvPicPr>
          <p:cNvPr id="15" name="Picture 14">
            <a:extLst>
              <a:ext uri="{FF2B5EF4-FFF2-40B4-BE49-F238E27FC236}">
                <a16:creationId xmlns:a16="http://schemas.microsoft.com/office/drawing/2014/main" id="{3743FD69-2C65-2202-1383-925A2A0B16B7}"/>
              </a:ext>
            </a:extLst>
          </p:cNvPr>
          <p:cNvPicPr>
            <a:picLocks noChangeAspect="1"/>
          </p:cNvPicPr>
          <p:nvPr/>
        </p:nvPicPr>
        <p:blipFill>
          <a:blip r:embed="rId6"/>
          <a:stretch>
            <a:fillRect/>
          </a:stretch>
        </p:blipFill>
        <p:spPr>
          <a:xfrm>
            <a:off x="9455095" y="2263670"/>
            <a:ext cx="1988569" cy="1307468"/>
          </a:xfrm>
          <a:prstGeom prst="rect">
            <a:avLst/>
          </a:prstGeom>
        </p:spPr>
      </p:pic>
    </p:spTree>
    <p:extLst>
      <p:ext uri="{BB962C8B-B14F-4D97-AF65-F5344CB8AC3E}">
        <p14:creationId xmlns:p14="http://schemas.microsoft.com/office/powerpoint/2010/main" val="98396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F11159-A3B6-933E-BF67-A9FE41A5F061}"/>
              </a:ext>
            </a:extLst>
          </p:cNvPr>
          <p:cNvSpPr>
            <a:spLocks noGrp="1"/>
          </p:cNvSpPr>
          <p:nvPr>
            <p:ph type="title"/>
          </p:nvPr>
        </p:nvSpPr>
        <p:spPr/>
        <p:txBody>
          <a:bodyPr/>
          <a:lstStyle/>
          <a:p>
            <a:r>
              <a:rPr lang="en-CA" sz="4000" dirty="0"/>
              <a:t>A Work in Progress</a:t>
            </a:r>
          </a:p>
        </p:txBody>
      </p:sp>
      <p:sp>
        <p:nvSpPr>
          <p:cNvPr id="5" name="Text Placeholder 4">
            <a:extLst>
              <a:ext uri="{FF2B5EF4-FFF2-40B4-BE49-F238E27FC236}">
                <a16:creationId xmlns:a16="http://schemas.microsoft.com/office/drawing/2014/main" id="{E12F3F32-13F1-A8DA-F5A9-249E07E37C60}"/>
              </a:ext>
            </a:extLst>
          </p:cNvPr>
          <p:cNvSpPr>
            <a:spLocks noGrp="1"/>
          </p:cNvSpPr>
          <p:nvPr>
            <p:ph type="body" idx="1"/>
          </p:nvPr>
        </p:nvSpPr>
        <p:spPr/>
        <p:txBody>
          <a:bodyPr/>
          <a:lstStyle/>
          <a:p>
            <a:endParaRPr lang="en-CA"/>
          </a:p>
        </p:txBody>
      </p:sp>
      <p:pic>
        <p:nvPicPr>
          <p:cNvPr id="8" name="Picture Placeholder 7" descr="Close-up of colorful abstract painting">
            <a:extLst>
              <a:ext uri="{FF2B5EF4-FFF2-40B4-BE49-F238E27FC236}">
                <a16:creationId xmlns:a16="http://schemas.microsoft.com/office/drawing/2014/main" id="{8B572EDF-A3BD-E57B-AFF9-2DB2FE58C6B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549" b="3549"/>
          <a:stretch>
            <a:fillRect/>
          </a:stretch>
        </p:blipFill>
        <p:spPr/>
      </p:pic>
    </p:spTree>
    <p:extLst>
      <p:ext uri="{BB962C8B-B14F-4D97-AF65-F5344CB8AC3E}">
        <p14:creationId xmlns:p14="http://schemas.microsoft.com/office/powerpoint/2010/main" val="277531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2EC7E0-906D-C211-3526-C962E25E53E4}"/>
              </a:ext>
            </a:extLst>
          </p:cNvPr>
          <p:cNvSpPr/>
          <p:nvPr/>
        </p:nvSpPr>
        <p:spPr>
          <a:xfrm>
            <a:off x="0" y="6004558"/>
            <a:ext cx="12198096" cy="883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5">
            <a:extLst>
              <a:ext uri="{FF2B5EF4-FFF2-40B4-BE49-F238E27FC236}">
                <a16:creationId xmlns:a16="http://schemas.microsoft.com/office/drawing/2014/main" id="{DCAE434D-0B7E-4445-AED7-9CF2B30165F4}"/>
              </a:ext>
            </a:extLst>
          </p:cNvPr>
          <p:cNvSpPr>
            <a:spLocks noGrp="1"/>
          </p:cNvSpPr>
          <p:nvPr>
            <p:ph type="body" sz="quarter" idx="10"/>
          </p:nvPr>
        </p:nvSpPr>
        <p:spPr>
          <a:xfrm>
            <a:off x="1524000" y="5141104"/>
            <a:ext cx="9144000" cy="832975"/>
          </a:xfrm>
        </p:spPr>
        <p:txBody>
          <a:bodyPr anchor="t">
            <a:noAutofit/>
          </a:bodyPr>
          <a:lstStyle/>
          <a:p>
            <a:r>
              <a:rPr lang="en-CA" sz="2400" spc="100" dirty="0">
                <a:solidFill>
                  <a:schemeClr val="accent1"/>
                </a:solidFill>
              </a:rPr>
              <a:t>Christos Sarakinos</a:t>
            </a:r>
            <a:br>
              <a:rPr lang="en-CA" sz="2400" spc="100" dirty="0">
                <a:solidFill>
                  <a:schemeClr val="accent1"/>
                </a:solidFill>
              </a:rPr>
            </a:br>
            <a:r>
              <a:rPr lang="en-CA" spc="100" dirty="0">
                <a:solidFill>
                  <a:schemeClr val="tx1"/>
                </a:solidFill>
              </a:rPr>
              <a:t>Joint Statistical Meetings</a:t>
            </a:r>
            <a:br>
              <a:rPr lang="en-CA" spc="100" dirty="0">
                <a:solidFill>
                  <a:schemeClr val="tx1"/>
                </a:solidFill>
              </a:rPr>
            </a:br>
            <a:r>
              <a:rPr lang="en-CA" spc="100" dirty="0">
                <a:solidFill>
                  <a:schemeClr val="tx1"/>
                </a:solidFill>
              </a:rPr>
              <a:t>2023-08-03</a:t>
            </a:r>
          </a:p>
        </p:txBody>
      </p:sp>
      <p:sp>
        <p:nvSpPr>
          <p:cNvPr id="4" name="Title 3">
            <a:extLst>
              <a:ext uri="{FF2B5EF4-FFF2-40B4-BE49-F238E27FC236}">
                <a16:creationId xmlns:a16="http://schemas.microsoft.com/office/drawing/2014/main" id="{C0D6E1C6-EED8-4572-BF3F-1126A5B5348E}"/>
              </a:ext>
            </a:extLst>
          </p:cNvPr>
          <p:cNvSpPr>
            <a:spLocks noGrp="1"/>
          </p:cNvSpPr>
          <p:nvPr>
            <p:ph type="ctrTitle"/>
          </p:nvPr>
        </p:nvSpPr>
        <p:spPr>
          <a:xfrm>
            <a:off x="626250" y="3381278"/>
            <a:ext cx="10934699" cy="1450601"/>
          </a:xfrm>
        </p:spPr>
        <p:txBody>
          <a:bodyPr/>
          <a:lstStyle/>
          <a:p>
            <a:r>
              <a:rPr lang="en-US" sz="3600" dirty="0">
                <a:solidFill>
                  <a:schemeClr val="accent1"/>
                </a:solidFill>
              </a:rPr>
              <a:t>Embracing Data Science</a:t>
            </a:r>
            <a:br>
              <a:rPr lang="en-US" sz="4800" b="0" dirty="0">
                <a:solidFill>
                  <a:schemeClr val="accent1"/>
                </a:solidFill>
              </a:rPr>
            </a:br>
            <a:r>
              <a:rPr lang="en-US" sz="3000" b="0" cap="none" dirty="0"/>
              <a:t>Navigating Risk Aversion</a:t>
            </a:r>
            <a:br>
              <a:rPr lang="en-US" sz="3000" b="0" cap="none" dirty="0"/>
            </a:br>
            <a:r>
              <a:rPr lang="en-US" sz="3000" b="0" cap="none" dirty="0"/>
              <a:t>in Traditional Organizations</a:t>
            </a:r>
            <a:endParaRPr lang="en-CA" sz="3000" b="0" cap="none" dirty="0"/>
          </a:p>
        </p:txBody>
      </p:sp>
      <p:sp>
        <p:nvSpPr>
          <p:cNvPr id="7" name="AutoShape 2">
            <a:extLst>
              <a:ext uri="{FF2B5EF4-FFF2-40B4-BE49-F238E27FC236}">
                <a16:creationId xmlns:a16="http://schemas.microsoft.com/office/drawing/2014/main" id="{33E81B15-C8C3-4786-99CB-5EB09E00E6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pic>
        <p:nvPicPr>
          <p:cNvPr id="10" name="Picture 9">
            <a:extLst>
              <a:ext uri="{FF2B5EF4-FFF2-40B4-BE49-F238E27FC236}">
                <a16:creationId xmlns:a16="http://schemas.microsoft.com/office/drawing/2014/main" id="{D6966197-FD96-47BC-9DDD-B4EEE8CAEAC1}"/>
              </a:ext>
            </a:extLst>
          </p:cNvPr>
          <p:cNvPicPr>
            <a:picLocks noChangeAspect="1"/>
          </p:cNvPicPr>
          <p:nvPr/>
        </p:nvPicPr>
        <p:blipFill rotWithShape="1">
          <a:blip r:embed="rId3">
            <a:extLst>
              <a:ext uri="{28A0092B-C50C-407E-A947-70E740481C1C}">
                <a14:useLocalDpi xmlns:a14="http://schemas.microsoft.com/office/drawing/2010/main" val="0"/>
              </a:ext>
            </a:extLst>
          </a:blip>
          <a:srcRect l="364" t="15181" r="368"/>
          <a:stretch/>
        </p:blipFill>
        <p:spPr>
          <a:xfrm>
            <a:off x="-4801" y="0"/>
            <a:ext cx="12196800" cy="2279697"/>
          </a:xfrm>
          <a:prstGeom prst="rect">
            <a:avLst/>
          </a:prstGeom>
        </p:spPr>
      </p:pic>
      <p:cxnSp>
        <p:nvCxnSpPr>
          <p:cNvPr id="13" name="Straight Connector 12">
            <a:extLst>
              <a:ext uri="{FF2B5EF4-FFF2-40B4-BE49-F238E27FC236}">
                <a16:creationId xmlns:a16="http://schemas.microsoft.com/office/drawing/2014/main" id="{A7C42CB2-B490-F51F-6140-49DFE8A0BB9F}"/>
              </a:ext>
            </a:extLst>
          </p:cNvPr>
          <p:cNvCxnSpPr/>
          <p:nvPr/>
        </p:nvCxnSpPr>
        <p:spPr>
          <a:xfrm>
            <a:off x="0" y="228599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49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4184-7A20-B91D-6EC9-6F380B32FBA6}"/>
              </a:ext>
            </a:extLst>
          </p:cNvPr>
          <p:cNvSpPr>
            <a:spLocks noGrp="1"/>
          </p:cNvSpPr>
          <p:nvPr>
            <p:ph type="title"/>
          </p:nvPr>
        </p:nvSpPr>
        <p:spPr/>
        <p:txBody>
          <a:bodyPr>
            <a:normAutofit/>
          </a:bodyPr>
          <a:lstStyle/>
          <a:p>
            <a:r>
              <a:rPr lang="en-CA" sz="3000" dirty="0"/>
              <a:t>Presenter Context:</a:t>
            </a:r>
            <a:br>
              <a:rPr lang="en-CA" sz="3000" dirty="0"/>
            </a:br>
            <a:r>
              <a:rPr lang="en-CA" sz="3000" b="0" dirty="0"/>
              <a:t>The Data Science and Innovation Division at StatCan</a:t>
            </a:r>
          </a:p>
        </p:txBody>
      </p:sp>
      <p:sp>
        <p:nvSpPr>
          <p:cNvPr id="4" name="Rectangle: Rounded Corners 3">
            <a:extLst>
              <a:ext uri="{FF2B5EF4-FFF2-40B4-BE49-F238E27FC236}">
                <a16:creationId xmlns:a16="http://schemas.microsoft.com/office/drawing/2014/main" id="{0D4E439D-58FF-9059-7327-9955DF179550}"/>
              </a:ext>
            </a:extLst>
          </p:cNvPr>
          <p:cNvSpPr/>
          <p:nvPr/>
        </p:nvSpPr>
        <p:spPr>
          <a:xfrm>
            <a:off x="8871494" y="1882372"/>
            <a:ext cx="2387600" cy="1788160"/>
          </a:xfrm>
          <a:prstGeom prst="roundRect">
            <a:avLst>
              <a:gd name="adj" fmla="val 10000"/>
            </a:avLst>
          </a:prstGeom>
          <a:blipFill>
            <a:blip r:embed="rId2">
              <a:extLst>
                <a:ext uri="{28A0092B-C50C-407E-A947-70E740481C1C}">
                  <a14:useLocalDpi xmlns:a14="http://schemas.microsoft.com/office/drawing/2010/main" val="0"/>
                </a:ext>
              </a:extLst>
            </a:blip>
            <a:srcRect/>
            <a:stretch>
              <a:fillRect t="-17000" b="-17000"/>
            </a:stretch>
          </a:blipFill>
        </p:spPr>
        <p:style>
          <a:lnRef idx="2">
            <a:schemeClr val="lt1">
              <a:hueOff val="0"/>
              <a:satOff val="0"/>
              <a:lumOff val="0"/>
              <a:alphaOff val="0"/>
            </a:schemeClr>
          </a:lnRef>
          <a:fillRef idx="1">
            <a:scrgbClr r="0" g="0" b="0"/>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endParaRPr lang="en-CA"/>
          </a:p>
        </p:txBody>
      </p:sp>
      <p:graphicFrame>
        <p:nvGraphicFramePr>
          <p:cNvPr id="5" name="Diagram 4">
            <a:extLst>
              <a:ext uri="{FF2B5EF4-FFF2-40B4-BE49-F238E27FC236}">
                <a16:creationId xmlns:a16="http://schemas.microsoft.com/office/drawing/2014/main" id="{5A066EF9-B8B4-FA83-48BB-48D0BCDBA7A5}"/>
              </a:ext>
            </a:extLst>
          </p:cNvPr>
          <p:cNvGraphicFramePr/>
          <p:nvPr>
            <p:extLst>
              <p:ext uri="{D42A27DB-BD31-4B8C-83A1-F6EECF244321}">
                <p14:modId xmlns:p14="http://schemas.microsoft.com/office/powerpoint/2010/main" val="1161007603"/>
              </p:ext>
            </p:extLst>
          </p:nvPr>
        </p:nvGraphicFramePr>
        <p:xfrm>
          <a:off x="254707" y="3861362"/>
          <a:ext cx="3744000" cy="1788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94688BC-4461-927A-CD5E-A999DEC67370}"/>
              </a:ext>
            </a:extLst>
          </p:cNvPr>
          <p:cNvGraphicFramePr/>
          <p:nvPr>
            <p:extLst>
              <p:ext uri="{D42A27DB-BD31-4B8C-83A1-F6EECF244321}">
                <p14:modId xmlns:p14="http://schemas.microsoft.com/office/powerpoint/2010/main" val="2795613904"/>
              </p:ext>
            </p:extLst>
          </p:nvPr>
        </p:nvGraphicFramePr>
        <p:xfrm>
          <a:off x="8193294" y="3861362"/>
          <a:ext cx="3744000" cy="17881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Rounded Corners 6">
            <a:extLst>
              <a:ext uri="{FF2B5EF4-FFF2-40B4-BE49-F238E27FC236}">
                <a16:creationId xmlns:a16="http://schemas.microsoft.com/office/drawing/2014/main" id="{1266C3C0-E094-65E2-65F3-905A46D0B318}"/>
              </a:ext>
            </a:extLst>
          </p:cNvPr>
          <p:cNvSpPr/>
          <p:nvPr/>
        </p:nvSpPr>
        <p:spPr>
          <a:xfrm>
            <a:off x="932906" y="1882372"/>
            <a:ext cx="2387600" cy="1788160"/>
          </a:xfrm>
          <a:prstGeom prst="roundRect">
            <a:avLst>
              <a:gd name="adj" fmla="val 10000"/>
            </a:avLst>
          </a:prstGeom>
          <a:blipFill>
            <a:blip r:embed="rId13">
              <a:extLst>
                <a:ext uri="{28A0092B-C50C-407E-A947-70E740481C1C}">
                  <a14:useLocalDpi xmlns:a14="http://schemas.microsoft.com/office/drawing/2010/main" val="0"/>
                </a:ext>
              </a:extLst>
            </a:blip>
            <a:srcRect/>
            <a:stretch>
              <a:fillRect l="-41000" r="-41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CA"/>
          </a:p>
        </p:txBody>
      </p:sp>
      <p:sp>
        <p:nvSpPr>
          <p:cNvPr id="8" name="Rectangle: Rounded Corners 7">
            <a:extLst>
              <a:ext uri="{FF2B5EF4-FFF2-40B4-BE49-F238E27FC236}">
                <a16:creationId xmlns:a16="http://schemas.microsoft.com/office/drawing/2014/main" id="{398899C5-7362-881D-070C-390DBB2D4A76}"/>
              </a:ext>
            </a:extLst>
          </p:cNvPr>
          <p:cNvSpPr/>
          <p:nvPr/>
        </p:nvSpPr>
        <p:spPr>
          <a:xfrm>
            <a:off x="4902200" y="1882372"/>
            <a:ext cx="2387600" cy="1788160"/>
          </a:xfrm>
          <a:prstGeom prst="roundRect">
            <a:avLst>
              <a:gd name="adj" fmla="val 10000"/>
            </a:avLst>
          </a:prstGeom>
          <a:blipFill>
            <a:blip r:embed="rId1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5394097"/>
              <a:satOff val="-25103"/>
              <a:lumOff val="-1101"/>
              <a:alphaOff val="0"/>
            </a:schemeClr>
          </a:effectRef>
          <a:fontRef idx="minor">
            <a:schemeClr val="lt1">
              <a:hueOff val="0"/>
              <a:satOff val="0"/>
              <a:lumOff val="0"/>
              <a:alphaOff val="0"/>
            </a:schemeClr>
          </a:fontRef>
        </p:style>
        <p:txBody>
          <a:bodyPr/>
          <a:lstStyle/>
          <a:p>
            <a:endParaRPr lang="en-CA"/>
          </a:p>
        </p:txBody>
      </p:sp>
      <p:graphicFrame>
        <p:nvGraphicFramePr>
          <p:cNvPr id="9" name="Diagram 8">
            <a:extLst>
              <a:ext uri="{FF2B5EF4-FFF2-40B4-BE49-F238E27FC236}">
                <a16:creationId xmlns:a16="http://schemas.microsoft.com/office/drawing/2014/main" id="{8D94E084-3736-A584-D930-55CFC584F120}"/>
              </a:ext>
            </a:extLst>
          </p:cNvPr>
          <p:cNvGraphicFramePr/>
          <p:nvPr>
            <p:extLst>
              <p:ext uri="{D42A27DB-BD31-4B8C-83A1-F6EECF244321}">
                <p14:modId xmlns:p14="http://schemas.microsoft.com/office/powerpoint/2010/main" val="2915618628"/>
              </p:ext>
            </p:extLst>
          </p:nvPr>
        </p:nvGraphicFramePr>
        <p:xfrm>
          <a:off x="4224001" y="3861362"/>
          <a:ext cx="3744000" cy="178816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55829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p:bldAsOne/>
      </p:bldGraphic>
      <p:bldP spid="8" grpId="0" animBg="1"/>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6AAC-B72C-A078-6765-D4C8241573D7}"/>
              </a:ext>
            </a:extLst>
          </p:cNvPr>
          <p:cNvSpPr>
            <a:spLocks noGrp="1"/>
          </p:cNvSpPr>
          <p:nvPr>
            <p:ph type="title"/>
          </p:nvPr>
        </p:nvSpPr>
        <p:spPr/>
        <p:txBody>
          <a:bodyPr/>
          <a:lstStyle/>
          <a:p>
            <a:r>
              <a:rPr lang="en-CA" dirty="0"/>
              <a:t>The Usual Caveats</a:t>
            </a:r>
          </a:p>
        </p:txBody>
      </p:sp>
      <p:sp>
        <p:nvSpPr>
          <p:cNvPr id="3" name="Content Placeholder 2">
            <a:extLst>
              <a:ext uri="{FF2B5EF4-FFF2-40B4-BE49-F238E27FC236}">
                <a16:creationId xmlns:a16="http://schemas.microsoft.com/office/drawing/2014/main" id="{D2DBF497-1A8A-6FFB-791F-A0D8DD744C95}"/>
              </a:ext>
            </a:extLst>
          </p:cNvPr>
          <p:cNvSpPr>
            <a:spLocks noGrp="1"/>
          </p:cNvSpPr>
          <p:nvPr>
            <p:ph idx="1"/>
          </p:nvPr>
        </p:nvSpPr>
        <p:spPr/>
        <p:txBody>
          <a:bodyPr/>
          <a:lstStyle/>
          <a:p>
            <a:r>
              <a:rPr lang="en-CA" dirty="0"/>
              <a:t>This presentation:</a:t>
            </a:r>
          </a:p>
          <a:p>
            <a:endParaRPr lang="en-CA" dirty="0"/>
          </a:p>
          <a:p>
            <a:pPr lvl="1"/>
            <a:r>
              <a:rPr lang="en-CA" sz="2800" dirty="0"/>
              <a:t>Is extremely specific to presenter context</a:t>
            </a:r>
          </a:p>
          <a:p>
            <a:pPr marL="1600200" lvl="2" indent="-457200"/>
            <a:r>
              <a:rPr lang="en-CA" sz="2400" dirty="0"/>
              <a:t>i.e. YMMV.</a:t>
            </a:r>
          </a:p>
          <a:p>
            <a:pPr lvl="1"/>
            <a:endParaRPr lang="en-CA" sz="2800" dirty="0"/>
          </a:p>
          <a:p>
            <a:pPr lvl="1"/>
            <a:r>
              <a:rPr lang="en-CA" sz="2800" dirty="0"/>
              <a:t>Reflects the personal opinions of the presenter</a:t>
            </a:r>
          </a:p>
          <a:p>
            <a:pPr marL="1600200" lvl="2" indent="-457200"/>
            <a:r>
              <a:rPr lang="en-CA" sz="2400" dirty="0"/>
              <a:t>i.e. Does not reflect the views of Statistics Canada.</a:t>
            </a:r>
          </a:p>
          <a:p>
            <a:pPr lvl="1"/>
            <a:endParaRPr lang="en-CA" sz="2800" dirty="0"/>
          </a:p>
          <a:p>
            <a:pPr lvl="1"/>
            <a:r>
              <a:rPr lang="en-CA" sz="2800" dirty="0"/>
              <a:t>Offers no definitive conclusions</a:t>
            </a:r>
          </a:p>
          <a:p>
            <a:pPr marL="1600200" lvl="2" indent="-457200"/>
            <a:r>
              <a:rPr lang="en-CA" sz="2400" dirty="0"/>
              <a:t>i.e. Describes a work in progress.</a:t>
            </a:r>
          </a:p>
          <a:p>
            <a:endParaRPr lang="en-CA" dirty="0"/>
          </a:p>
          <a:p>
            <a:endParaRPr lang="en-CA" dirty="0"/>
          </a:p>
        </p:txBody>
      </p:sp>
    </p:spTree>
    <p:extLst>
      <p:ext uri="{BB962C8B-B14F-4D97-AF65-F5344CB8AC3E}">
        <p14:creationId xmlns:p14="http://schemas.microsoft.com/office/powerpoint/2010/main" val="1194172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8BC6A6-E952-F5F1-163B-48EFD3D01EDA}"/>
              </a:ext>
            </a:extLst>
          </p:cNvPr>
          <p:cNvSpPr>
            <a:spLocks noGrp="1"/>
          </p:cNvSpPr>
          <p:nvPr>
            <p:ph type="title"/>
          </p:nvPr>
        </p:nvSpPr>
        <p:spPr/>
        <p:txBody>
          <a:bodyPr/>
          <a:lstStyle/>
          <a:p>
            <a:r>
              <a:rPr lang="en-CA" dirty="0"/>
              <a:t>Context</a:t>
            </a:r>
          </a:p>
        </p:txBody>
      </p:sp>
      <p:sp>
        <p:nvSpPr>
          <p:cNvPr id="8" name="Text Placeholder 7">
            <a:extLst>
              <a:ext uri="{FF2B5EF4-FFF2-40B4-BE49-F238E27FC236}">
                <a16:creationId xmlns:a16="http://schemas.microsoft.com/office/drawing/2014/main" id="{DC81584B-95DA-381D-D118-C293EE736F87}"/>
              </a:ext>
            </a:extLst>
          </p:cNvPr>
          <p:cNvSpPr>
            <a:spLocks noGrp="1"/>
          </p:cNvSpPr>
          <p:nvPr>
            <p:ph type="body" idx="1"/>
          </p:nvPr>
        </p:nvSpPr>
        <p:spPr/>
        <p:txBody>
          <a:bodyPr/>
          <a:lstStyle/>
          <a:p>
            <a:endParaRPr lang="en-CA"/>
          </a:p>
        </p:txBody>
      </p:sp>
      <p:pic>
        <p:nvPicPr>
          <p:cNvPr id="11" name="Picture Placeholder 10" descr="Pins in a map">
            <a:extLst>
              <a:ext uri="{FF2B5EF4-FFF2-40B4-BE49-F238E27FC236}">
                <a16:creationId xmlns:a16="http://schemas.microsoft.com/office/drawing/2014/main" id="{89B3BA97-7DFD-34C5-47DA-CCFE07A1068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556" b="3556"/>
          <a:stretch>
            <a:fillRect/>
          </a:stretch>
        </p:blipFill>
        <p:spPr/>
      </p:pic>
    </p:spTree>
    <p:extLst>
      <p:ext uri="{BB962C8B-B14F-4D97-AF65-F5344CB8AC3E}">
        <p14:creationId xmlns:p14="http://schemas.microsoft.com/office/powerpoint/2010/main" val="290074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33CF4DF-67B9-BEF3-6F3E-7B925EFA6591}"/>
              </a:ext>
            </a:extLst>
          </p:cNvPr>
          <p:cNvSpPr txBox="1">
            <a:spLocks/>
          </p:cNvSpPr>
          <p:nvPr/>
        </p:nvSpPr>
        <p:spPr>
          <a:xfrm rot="16200000">
            <a:off x="-2359666" y="2359667"/>
            <a:ext cx="6858000" cy="2138666"/>
          </a:xfrm>
          <a:prstGeom prst="rect">
            <a:avLst/>
          </a:prstGeom>
          <a:solidFill>
            <a:schemeClr val="tx1"/>
          </a:solidFill>
          <a:ln w="3175">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sz="3600" b="1" cap="small" spc="200" dirty="0">
                <a:solidFill>
                  <a:schemeClr val="bg1"/>
                </a:solidFill>
                <a:latin typeface="Gadugi" panose="020B0502040204020203" pitchFamily="34" charset="0"/>
                <a:ea typeface="Gadugi" panose="020B0502040204020203" pitchFamily="34" charset="0"/>
              </a:rPr>
              <a:t>National Statistics Office</a:t>
            </a:r>
          </a:p>
        </p:txBody>
      </p:sp>
      <p:sp>
        <p:nvSpPr>
          <p:cNvPr id="20" name="Freeform: Shape 19">
            <a:extLst>
              <a:ext uri="{FF2B5EF4-FFF2-40B4-BE49-F238E27FC236}">
                <a16:creationId xmlns:a16="http://schemas.microsoft.com/office/drawing/2014/main" id="{BA29731A-F3F5-6E1B-4D14-ABCBD8F8FA8A}"/>
              </a:ext>
            </a:extLst>
          </p:cNvPr>
          <p:cNvSpPr>
            <a:spLocks noChangeAspect="1"/>
          </p:cNvSpPr>
          <p:nvPr/>
        </p:nvSpPr>
        <p:spPr>
          <a:xfrm>
            <a:off x="2138667" y="1503000"/>
            <a:ext cx="1286810" cy="786210"/>
          </a:xfrm>
          <a:custGeom>
            <a:avLst/>
            <a:gdLst>
              <a:gd name="connsiteX0" fmla="*/ 0 w 1286810"/>
              <a:gd name="connsiteY0" fmla="*/ 0 h 786210"/>
              <a:gd name="connsiteX1" fmla="*/ 196921 w 1286810"/>
              <a:gd name="connsiteY1" fmla="*/ 9944 h 786210"/>
              <a:gd name="connsiteX2" fmla="*/ 1170808 w 1286810"/>
              <a:gd name="connsiteY2" fmla="*/ 396601 h 786210"/>
              <a:gd name="connsiteX3" fmla="*/ 1286810 w 1286810"/>
              <a:gd name="connsiteY3" fmla="*/ 494089 h 786210"/>
              <a:gd name="connsiteX4" fmla="*/ 994689 w 1286810"/>
              <a:gd name="connsiteY4" fmla="*/ 786210 h 786210"/>
              <a:gd name="connsiteX5" fmla="*/ 920366 w 1286810"/>
              <a:gd name="connsiteY5" fmla="*/ 723749 h 786210"/>
              <a:gd name="connsiteX6" fmla="*/ 154799 w 1286810"/>
              <a:gd name="connsiteY6" fmla="*/ 419800 h 786210"/>
              <a:gd name="connsiteX7" fmla="*/ 0 w 1286810"/>
              <a:gd name="connsiteY7" fmla="*/ 411983 h 78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810" h="786210">
                <a:moveTo>
                  <a:pt x="0" y="0"/>
                </a:moveTo>
                <a:lnTo>
                  <a:pt x="196921" y="9944"/>
                </a:lnTo>
                <a:cubicBezTo>
                  <a:pt x="561120" y="46930"/>
                  <a:pt x="895322" y="185388"/>
                  <a:pt x="1170808" y="396601"/>
                </a:cubicBezTo>
                <a:lnTo>
                  <a:pt x="1286810" y="494089"/>
                </a:lnTo>
                <a:lnTo>
                  <a:pt x="994689" y="786210"/>
                </a:lnTo>
                <a:lnTo>
                  <a:pt x="920366" y="723749"/>
                </a:lnTo>
                <a:cubicBezTo>
                  <a:pt x="703807" y="557716"/>
                  <a:pt x="441094" y="448875"/>
                  <a:pt x="154799" y="419800"/>
                </a:cubicBezTo>
                <a:lnTo>
                  <a:pt x="0" y="4119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21" name="Freeform: Shape 20">
            <a:extLst>
              <a:ext uri="{FF2B5EF4-FFF2-40B4-BE49-F238E27FC236}">
                <a16:creationId xmlns:a16="http://schemas.microsoft.com/office/drawing/2014/main" id="{2ECCF26B-90E4-094F-5A04-533C69BAAEA3}"/>
              </a:ext>
            </a:extLst>
          </p:cNvPr>
          <p:cNvSpPr>
            <a:spLocks noChangeAspect="1"/>
          </p:cNvSpPr>
          <p:nvPr/>
        </p:nvSpPr>
        <p:spPr>
          <a:xfrm>
            <a:off x="3278665" y="2142744"/>
            <a:ext cx="781143" cy="1183655"/>
          </a:xfrm>
          <a:custGeom>
            <a:avLst/>
            <a:gdLst>
              <a:gd name="connsiteX0" fmla="*/ 291354 w 781143"/>
              <a:gd name="connsiteY0" fmla="*/ 0 h 1183655"/>
              <a:gd name="connsiteX1" fmla="*/ 335563 w 781143"/>
              <a:gd name="connsiteY1" fmla="*/ 48370 h 1183655"/>
              <a:gd name="connsiteX2" fmla="*/ 777253 w 781143"/>
              <a:gd name="connsiteY2" fmla="*/ 1101486 h 1183655"/>
              <a:gd name="connsiteX3" fmla="*/ 781143 w 781143"/>
              <a:gd name="connsiteY3" fmla="*/ 1183655 h 1183655"/>
              <a:gd name="connsiteX4" fmla="*/ 369160 w 781143"/>
              <a:gd name="connsiteY4" fmla="*/ 1183655 h 1183655"/>
              <a:gd name="connsiteX5" fmla="*/ 367141 w 781143"/>
              <a:gd name="connsiteY5" fmla="*/ 1141010 h 1183655"/>
              <a:gd name="connsiteX6" fmla="*/ 19932 w 781143"/>
              <a:gd name="connsiteY6" fmla="*/ 313161 h 1183655"/>
              <a:gd name="connsiteX7" fmla="*/ 0 w 781143"/>
              <a:gd name="connsiteY7" fmla="*/ 291354 h 118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143" h="1183655">
                <a:moveTo>
                  <a:pt x="291354" y="0"/>
                </a:moveTo>
                <a:lnTo>
                  <a:pt x="335563" y="48370"/>
                </a:lnTo>
                <a:cubicBezTo>
                  <a:pt x="579514" y="338855"/>
                  <a:pt x="739269" y="702418"/>
                  <a:pt x="777253" y="1101486"/>
                </a:cubicBezTo>
                <a:lnTo>
                  <a:pt x="781143" y="1183655"/>
                </a:lnTo>
                <a:lnTo>
                  <a:pt x="369160" y="1183655"/>
                </a:lnTo>
                <a:lnTo>
                  <a:pt x="367141" y="1141010"/>
                </a:lnTo>
                <a:cubicBezTo>
                  <a:pt x="337283" y="827305"/>
                  <a:pt x="211700" y="541510"/>
                  <a:pt x="19932" y="313161"/>
                </a:cubicBezTo>
                <a:lnTo>
                  <a:pt x="0" y="29135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22" name="Freeform: Shape 21">
            <a:extLst>
              <a:ext uri="{FF2B5EF4-FFF2-40B4-BE49-F238E27FC236}">
                <a16:creationId xmlns:a16="http://schemas.microsoft.com/office/drawing/2014/main" id="{96235BA6-51A9-0347-B558-0418D7514A04}"/>
              </a:ext>
            </a:extLst>
          </p:cNvPr>
          <p:cNvSpPr>
            <a:spLocks noChangeAspect="1"/>
          </p:cNvSpPr>
          <p:nvPr/>
        </p:nvSpPr>
        <p:spPr>
          <a:xfrm>
            <a:off x="3278667" y="3531600"/>
            <a:ext cx="781141" cy="1183657"/>
          </a:xfrm>
          <a:custGeom>
            <a:avLst/>
            <a:gdLst>
              <a:gd name="connsiteX0" fmla="*/ 369158 w 781141"/>
              <a:gd name="connsiteY0" fmla="*/ 0 h 1183657"/>
              <a:gd name="connsiteX1" fmla="*/ 781141 w 781141"/>
              <a:gd name="connsiteY1" fmla="*/ 0 h 1183657"/>
              <a:gd name="connsiteX2" fmla="*/ 777251 w 781141"/>
              <a:gd name="connsiteY2" fmla="*/ 82172 h 1183657"/>
              <a:gd name="connsiteX3" fmla="*/ 335561 w 781141"/>
              <a:gd name="connsiteY3" fmla="*/ 1135289 h 1183657"/>
              <a:gd name="connsiteX4" fmla="*/ 291354 w 781141"/>
              <a:gd name="connsiteY4" fmla="*/ 1183657 h 1183657"/>
              <a:gd name="connsiteX5" fmla="*/ 0 w 781141"/>
              <a:gd name="connsiteY5" fmla="*/ 892303 h 1183657"/>
              <a:gd name="connsiteX6" fmla="*/ 19930 w 781141"/>
              <a:gd name="connsiteY6" fmla="*/ 870498 h 1183657"/>
              <a:gd name="connsiteX7" fmla="*/ 367139 w 781141"/>
              <a:gd name="connsiteY7" fmla="*/ 42649 h 11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141" h="1183657">
                <a:moveTo>
                  <a:pt x="369158" y="0"/>
                </a:moveTo>
                <a:lnTo>
                  <a:pt x="781141" y="0"/>
                </a:lnTo>
                <a:lnTo>
                  <a:pt x="777251" y="82172"/>
                </a:lnTo>
                <a:cubicBezTo>
                  <a:pt x="739268" y="481240"/>
                  <a:pt x="579512" y="844804"/>
                  <a:pt x="335561" y="1135289"/>
                </a:cubicBezTo>
                <a:lnTo>
                  <a:pt x="291354" y="1183657"/>
                </a:lnTo>
                <a:lnTo>
                  <a:pt x="0" y="892303"/>
                </a:lnTo>
                <a:lnTo>
                  <a:pt x="19930" y="870498"/>
                </a:lnTo>
                <a:cubicBezTo>
                  <a:pt x="211698" y="642149"/>
                  <a:pt x="337281" y="356354"/>
                  <a:pt x="367139" y="4264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23" name="Freeform: Shape 22">
            <a:extLst>
              <a:ext uri="{FF2B5EF4-FFF2-40B4-BE49-F238E27FC236}">
                <a16:creationId xmlns:a16="http://schemas.microsoft.com/office/drawing/2014/main" id="{5DA1F367-C6DC-6148-C1BB-BFDDE274CE85}"/>
              </a:ext>
            </a:extLst>
          </p:cNvPr>
          <p:cNvSpPr>
            <a:spLocks noChangeAspect="1"/>
          </p:cNvSpPr>
          <p:nvPr/>
        </p:nvSpPr>
        <p:spPr>
          <a:xfrm>
            <a:off x="2138667" y="4569166"/>
            <a:ext cx="1286346" cy="785835"/>
          </a:xfrm>
          <a:custGeom>
            <a:avLst/>
            <a:gdLst>
              <a:gd name="connsiteX0" fmla="*/ 995065 w 1286346"/>
              <a:gd name="connsiteY0" fmla="*/ 0 h 785835"/>
              <a:gd name="connsiteX1" fmla="*/ 1286346 w 1286346"/>
              <a:gd name="connsiteY1" fmla="*/ 291280 h 785835"/>
              <a:gd name="connsiteX2" fmla="*/ 1246717 w 1286346"/>
              <a:gd name="connsiteY2" fmla="*/ 327937 h 785835"/>
              <a:gd name="connsiteX3" fmla="*/ 196921 w 1286346"/>
              <a:gd name="connsiteY3" fmla="*/ 775892 h 785835"/>
              <a:gd name="connsiteX4" fmla="*/ 0 w 1286346"/>
              <a:gd name="connsiteY4" fmla="*/ 785835 h 785835"/>
              <a:gd name="connsiteX5" fmla="*/ 0 w 1286346"/>
              <a:gd name="connsiteY5" fmla="*/ 373852 h 785835"/>
              <a:gd name="connsiteX6" fmla="*/ 154799 w 1286346"/>
              <a:gd name="connsiteY6" fmla="*/ 366036 h 785835"/>
              <a:gd name="connsiteX7" fmla="*/ 980037 w 1286346"/>
              <a:gd name="connsiteY7" fmla="*/ 13901 h 78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346" h="785835">
                <a:moveTo>
                  <a:pt x="995065" y="0"/>
                </a:moveTo>
                <a:lnTo>
                  <a:pt x="1286346" y="291280"/>
                </a:lnTo>
                <a:lnTo>
                  <a:pt x="1246717" y="327937"/>
                </a:lnTo>
                <a:cubicBezTo>
                  <a:pt x="957721" y="573595"/>
                  <a:pt x="595264" y="735438"/>
                  <a:pt x="196921" y="775892"/>
                </a:cubicBezTo>
                <a:lnTo>
                  <a:pt x="0" y="785835"/>
                </a:lnTo>
                <a:lnTo>
                  <a:pt x="0" y="373852"/>
                </a:lnTo>
                <a:lnTo>
                  <a:pt x="154799" y="366036"/>
                </a:lnTo>
                <a:cubicBezTo>
                  <a:pt x="467934" y="334236"/>
                  <a:pt x="752859" y="207011"/>
                  <a:pt x="980037" y="1390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51" name="TextBox 50">
            <a:extLst>
              <a:ext uri="{FF2B5EF4-FFF2-40B4-BE49-F238E27FC236}">
                <a16:creationId xmlns:a16="http://schemas.microsoft.com/office/drawing/2014/main" id="{B569215F-52D3-4B53-7E5A-A72C56E74F1C}"/>
              </a:ext>
            </a:extLst>
          </p:cNvPr>
          <p:cNvSpPr txBox="1"/>
          <p:nvPr/>
        </p:nvSpPr>
        <p:spPr>
          <a:xfrm>
            <a:off x="3310951" y="5028527"/>
            <a:ext cx="6696000" cy="1300356"/>
          </a:xfrm>
          <a:prstGeom prst="rect">
            <a:avLst/>
          </a:prstGeom>
          <a:noFill/>
        </p:spPr>
        <p:txBody>
          <a:bodyPr wrap="square">
            <a:spAutoFit/>
          </a:bodyPr>
          <a:lstStyle/>
          <a:p>
            <a:pPr>
              <a:spcAft>
                <a:spcPts val="300"/>
              </a:spcAft>
            </a:pPr>
            <a:r>
              <a:rPr lang="en-CA" sz="2200" b="1" dirty="0">
                <a:solidFill>
                  <a:schemeClr val="accent6"/>
                </a:solidFill>
                <a:latin typeface="Gadugi" panose="020B0502040204020203" pitchFamily="34" charset="0"/>
                <a:ea typeface="Gadugi" panose="020B0502040204020203" pitchFamily="34" charset="0"/>
              </a:rPr>
              <a:t>Potential private sector “insights”</a:t>
            </a:r>
          </a:p>
          <a:p>
            <a:r>
              <a:rPr lang="en-US" dirty="0">
                <a:latin typeface="Gadugi" panose="020B0502040204020203" pitchFamily="34" charset="0"/>
                <a:ea typeface="Gadugi" panose="020B0502040204020203" pitchFamily="34" charset="0"/>
              </a:rPr>
              <a:t>Big tech holds troves of personal data that could produce insights. Despite unclear commitment to </a:t>
            </a:r>
            <a:r>
              <a:rPr lang="en-US" dirty="0" err="1">
                <a:latin typeface="Gadugi" panose="020B0502040204020203" pitchFamily="34" charset="0"/>
                <a:ea typeface="Gadugi" panose="020B0502040204020203" pitchFamily="34" charset="0"/>
              </a:rPr>
              <a:t>rigour</a:t>
            </a:r>
            <a:r>
              <a:rPr lang="en-US" dirty="0">
                <a:latin typeface="Gadugi" panose="020B0502040204020203" pitchFamily="34" charset="0"/>
                <a:ea typeface="Gadugi" panose="020B0502040204020203" pitchFamily="34" charset="0"/>
              </a:rPr>
              <a:t> and social good there is a danger that these could be considered “good enough.”</a:t>
            </a:r>
          </a:p>
        </p:txBody>
      </p:sp>
      <p:grpSp>
        <p:nvGrpSpPr>
          <p:cNvPr id="73" name="Group 72">
            <a:extLst>
              <a:ext uri="{FF2B5EF4-FFF2-40B4-BE49-F238E27FC236}">
                <a16:creationId xmlns:a16="http://schemas.microsoft.com/office/drawing/2014/main" id="{94EE7DD4-B89E-2A4E-BB60-202B8F2DF87C}"/>
              </a:ext>
            </a:extLst>
          </p:cNvPr>
          <p:cNvGrpSpPr/>
          <p:nvPr/>
        </p:nvGrpSpPr>
        <p:grpSpPr>
          <a:xfrm>
            <a:off x="2387434" y="5101042"/>
            <a:ext cx="655200" cy="655200"/>
            <a:chOff x="5034280" y="904240"/>
            <a:chExt cx="655200" cy="655200"/>
          </a:xfrm>
        </p:grpSpPr>
        <p:sp>
          <p:nvSpPr>
            <p:cNvPr id="74" name="Oval 73">
              <a:extLst>
                <a:ext uri="{FF2B5EF4-FFF2-40B4-BE49-F238E27FC236}">
                  <a16:creationId xmlns:a16="http://schemas.microsoft.com/office/drawing/2014/main" id="{2B68368F-2689-E267-9DA2-5069B4FC4E7F}"/>
                </a:ext>
              </a:extLst>
            </p:cNvPr>
            <p:cNvSpPr>
              <a:spLocks noChangeAspect="1"/>
            </p:cNvSpPr>
            <p:nvPr/>
          </p:nvSpPr>
          <p:spPr>
            <a:xfrm>
              <a:off x="5034280" y="904240"/>
              <a:ext cx="655200" cy="655200"/>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75" name="Graphic 74" descr="City with solid fill">
              <a:extLst>
                <a:ext uri="{FF2B5EF4-FFF2-40B4-BE49-F238E27FC236}">
                  <a16:creationId xmlns:a16="http://schemas.microsoft.com/office/drawing/2014/main" id="{3C463BCC-A675-B6B5-9B0B-46639C842E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4480" y="974440"/>
              <a:ext cx="514800" cy="514800"/>
            </a:xfrm>
            <a:prstGeom prst="rect">
              <a:avLst/>
            </a:prstGeom>
          </p:spPr>
        </p:pic>
      </p:grpSp>
      <p:sp>
        <p:nvSpPr>
          <p:cNvPr id="90" name="TextBox 89">
            <a:extLst>
              <a:ext uri="{FF2B5EF4-FFF2-40B4-BE49-F238E27FC236}">
                <a16:creationId xmlns:a16="http://schemas.microsoft.com/office/drawing/2014/main" id="{9A3345EE-F1E6-AB99-404A-901DC89AAA58}"/>
              </a:ext>
            </a:extLst>
          </p:cNvPr>
          <p:cNvSpPr txBox="1"/>
          <p:nvPr/>
        </p:nvSpPr>
        <p:spPr>
          <a:xfrm>
            <a:off x="3310951" y="663239"/>
            <a:ext cx="6696000" cy="1300356"/>
          </a:xfrm>
          <a:prstGeom prst="rect">
            <a:avLst/>
          </a:prstGeom>
          <a:noFill/>
        </p:spPr>
        <p:txBody>
          <a:bodyPr wrap="square">
            <a:spAutoFit/>
          </a:bodyPr>
          <a:lstStyle/>
          <a:p>
            <a:pPr>
              <a:spcAft>
                <a:spcPts val="300"/>
              </a:spcAft>
            </a:pPr>
            <a:r>
              <a:rPr lang="en-CA" sz="2200" b="1" dirty="0">
                <a:solidFill>
                  <a:schemeClr val="accent5"/>
                </a:solidFill>
                <a:latin typeface="Gadugi" panose="020B0502040204020203" pitchFamily="34" charset="0"/>
                <a:ea typeface="Gadugi" panose="020B0502040204020203" pitchFamily="34" charset="0"/>
              </a:rPr>
              <a:t>Declining response rates</a:t>
            </a:r>
          </a:p>
          <a:p>
            <a:r>
              <a:rPr lang="en-CA" dirty="0">
                <a:latin typeface="Gadugi" panose="020B0502040204020203" pitchFamily="34" charset="0"/>
                <a:ea typeface="Gadugi" panose="020B0502040204020203" pitchFamily="34" charset="0"/>
              </a:rPr>
              <a:t>Data collection has grown to include the delivery of 450 surveys, yet there has been a steady decline in response rates, increasing the cost of data collection.</a:t>
            </a:r>
          </a:p>
        </p:txBody>
      </p:sp>
      <p:grpSp>
        <p:nvGrpSpPr>
          <p:cNvPr id="98" name="Group 97">
            <a:extLst>
              <a:ext uri="{FF2B5EF4-FFF2-40B4-BE49-F238E27FC236}">
                <a16:creationId xmlns:a16="http://schemas.microsoft.com/office/drawing/2014/main" id="{F819E0B5-E07A-812B-E0D5-A0C3324BB2B4}"/>
              </a:ext>
            </a:extLst>
          </p:cNvPr>
          <p:cNvGrpSpPr/>
          <p:nvPr/>
        </p:nvGrpSpPr>
        <p:grpSpPr>
          <a:xfrm>
            <a:off x="3739897" y="3868200"/>
            <a:ext cx="655200" cy="655200"/>
            <a:chOff x="6316294" y="955040"/>
            <a:chExt cx="655200" cy="655200"/>
          </a:xfrm>
        </p:grpSpPr>
        <p:sp>
          <p:nvSpPr>
            <p:cNvPr id="99" name="Oval 98">
              <a:extLst>
                <a:ext uri="{FF2B5EF4-FFF2-40B4-BE49-F238E27FC236}">
                  <a16:creationId xmlns:a16="http://schemas.microsoft.com/office/drawing/2014/main" id="{4689E7EA-45BB-9A61-252E-AEF2C590C2C4}"/>
                </a:ext>
              </a:extLst>
            </p:cNvPr>
            <p:cNvSpPr>
              <a:spLocks noChangeAspect="1"/>
            </p:cNvSpPr>
            <p:nvPr/>
          </p:nvSpPr>
          <p:spPr>
            <a:xfrm>
              <a:off x="6316294" y="955040"/>
              <a:ext cx="655200" cy="65520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00" name="Graphic 99" descr="Phone Vibration with solid fill">
              <a:extLst>
                <a:ext uri="{FF2B5EF4-FFF2-40B4-BE49-F238E27FC236}">
                  <a16:creationId xmlns:a16="http://schemas.microsoft.com/office/drawing/2014/main" id="{31458C35-1E55-96C0-BF84-740A38E3F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6494" y="1025240"/>
              <a:ext cx="514800" cy="514800"/>
            </a:xfrm>
            <a:prstGeom prst="rect">
              <a:avLst/>
            </a:prstGeom>
          </p:spPr>
        </p:pic>
      </p:grpSp>
      <p:grpSp>
        <p:nvGrpSpPr>
          <p:cNvPr id="101" name="Group 100">
            <a:extLst>
              <a:ext uri="{FF2B5EF4-FFF2-40B4-BE49-F238E27FC236}">
                <a16:creationId xmlns:a16="http://schemas.microsoft.com/office/drawing/2014/main" id="{C344AADA-F9BF-8D91-4973-7BF26B252B40}"/>
              </a:ext>
            </a:extLst>
          </p:cNvPr>
          <p:cNvGrpSpPr/>
          <p:nvPr/>
        </p:nvGrpSpPr>
        <p:grpSpPr>
          <a:xfrm>
            <a:off x="3739897" y="2334600"/>
            <a:ext cx="655200" cy="655200"/>
            <a:chOff x="7871708" y="1961610"/>
            <a:chExt cx="655200" cy="655200"/>
          </a:xfrm>
        </p:grpSpPr>
        <p:sp>
          <p:nvSpPr>
            <p:cNvPr id="102" name="Oval 101">
              <a:extLst>
                <a:ext uri="{FF2B5EF4-FFF2-40B4-BE49-F238E27FC236}">
                  <a16:creationId xmlns:a16="http://schemas.microsoft.com/office/drawing/2014/main" id="{B97B21F2-7590-E327-84FC-85700D5104D6}"/>
                </a:ext>
              </a:extLst>
            </p:cNvPr>
            <p:cNvSpPr>
              <a:spLocks noChangeAspect="1"/>
            </p:cNvSpPr>
            <p:nvPr/>
          </p:nvSpPr>
          <p:spPr>
            <a:xfrm>
              <a:off x="7871708" y="1961610"/>
              <a:ext cx="655200" cy="655200"/>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03" name="Graphic 102" descr="Binary with solid fill">
              <a:extLst>
                <a:ext uri="{FF2B5EF4-FFF2-40B4-BE49-F238E27FC236}">
                  <a16:creationId xmlns:a16="http://schemas.microsoft.com/office/drawing/2014/main" id="{2B2C0E76-5E84-5D53-B82E-B6753C9BAF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1908" y="2031810"/>
              <a:ext cx="514800" cy="514800"/>
            </a:xfrm>
            <a:prstGeom prst="rect">
              <a:avLst/>
            </a:prstGeom>
          </p:spPr>
        </p:pic>
      </p:grpSp>
      <p:sp>
        <p:nvSpPr>
          <p:cNvPr id="104" name="TextBox 103">
            <a:extLst>
              <a:ext uri="{FF2B5EF4-FFF2-40B4-BE49-F238E27FC236}">
                <a16:creationId xmlns:a16="http://schemas.microsoft.com/office/drawing/2014/main" id="{ED69FDC3-713C-D658-9C9F-78DA1FA54F9D}"/>
              </a:ext>
            </a:extLst>
          </p:cNvPr>
          <p:cNvSpPr txBox="1"/>
          <p:nvPr/>
        </p:nvSpPr>
        <p:spPr>
          <a:xfrm>
            <a:off x="4535491" y="2152339"/>
            <a:ext cx="6696000" cy="1577355"/>
          </a:xfrm>
          <a:prstGeom prst="rect">
            <a:avLst/>
          </a:prstGeom>
          <a:noFill/>
        </p:spPr>
        <p:txBody>
          <a:bodyPr wrap="square">
            <a:spAutoFit/>
          </a:bodyPr>
          <a:lstStyle/>
          <a:p>
            <a:pPr>
              <a:spcAft>
                <a:spcPts val="300"/>
              </a:spcAft>
            </a:pPr>
            <a:r>
              <a:rPr lang="en-CA" sz="2200" b="1" dirty="0">
                <a:solidFill>
                  <a:schemeClr val="accent6"/>
                </a:solidFill>
                <a:latin typeface="Gadugi" panose="020B0502040204020203" pitchFamily="34" charset="0"/>
                <a:ea typeface="Gadugi" panose="020B0502040204020203" pitchFamily="34" charset="0"/>
              </a:rPr>
              <a:t>A deluge of data</a:t>
            </a:r>
          </a:p>
          <a:p>
            <a:r>
              <a:rPr lang="en-CA" dirty="0">
                <a:latin typeface="Gadugi" panose="020B0502040204020203" pitchFamily="34" charset="0"/>
                <a:ea typeface="Gadugi" panose="020B0502040204020203" pitchFamily="34" charset="0"/>
              </a:rPr>
              <a:t>Data varieties, volumes and velocities have been increasing. This presents a potential solution to declining response rates, as well as its own set of challenges. New capabilities are required.</a:t>
            </a:r>
          </a:p>
        </p:txBody>
      </p:sp>
      <p:sp>
        <p:nvSpPr>
          <p:cNvPr id="105" name="TextBox 104">
            <a:extLst>
              <a:ext uri="{FF2B5EF4-FFF2-40B4-BE49-F238E27FC236}">
                <a16:creationId xmlns:a16="http://schemas.microsoft.com/office/drawing/2014/main" id="{F5E7DEF3-87FD-5B25-F39C-B6E87704C7BC}"/>
              </a:ext>
            </a:extLst>
          </p:cNvPr>
          <p:cNvSpPr txBox="1"/>
          <p:nvPr/>
        </p:nvSpPr>
        <p:spPr>
          <a:xfrm>
            <a:off x="4535491" y="3651526"/>
            <a:ext cx="6696000" cy="1300356"/>
          </a:xfrm>
          <a:prstGeom prst="rect">
            <a:avLst/>
          </a:prstGeom>
          <a:noFill/>
        </p:spPr>
        <p:txBody>
          <a:bodyPr wrap="square">
            <a:spAutoFit/>
          </a:bodyPr>
          <a:lstStyle/>
          <a:p>
            <a:pPr>
              <a:spcAft>
                <a:spcPts val="300"/>
              </a:spcAft>
            </a:pPr>
            <a:r>
              <a:rPr lang="en-CA" sz="2200" b="1" dirty="0">
                <a:solidFill>
                  <a:schemeClr val="accent5"/>
                </a:solidFill>
                <a:latin typeface="Gadugi" panose="020B0502040204020203" pitchFamily="34" charset="0"/>
                <a:ea typeface="Gadugi" panose="020B0502040204020203" pitchFamily="34" charset="0"/>
              </a:rPr>
              <a:t>Heightened expectations</a:t>
            </a:r>
          </a:p>
          <a:p>
            <a:r>
              <a:rPr lang="en-CA" dirty="0">
                <a:latin typeface="Gadugi" panose="020B0502040204020203" pitchFamily="34" charset="0"/>
                <a:ea typeface="Gadugi" panose="020B0502040204020203" pitchFamily="34" charset="0"/>
              </a:rPr>
              <a:t>The confluence of online platforms and fast capitalism has ushered in a culture of immediacy. Canadians have higher expectations of government than ever before.</a:t>
            </a:r>
          </a:p>
        </p:txBody>
      </p:sp>
      <p:grpSp>
        <p:nvGrpSpPr>
          <p:cNvPr id="108" name="Group 107">
            <a:extLst>
              <a:ext uri="{FF2B5EF4-FFF2-40B4-BE49-F238E27FC236}">
                <a16:creationId xmlns:a16="http://schemas.microsoft.com/office/drawing/2014/main" id="{2B6BE3FB-F962-0846-B4B4-2E155A1CDB5F}"/>
              </a:ext>
            </a:extLst>
          </p:cNvPr>
          <p:cNvGrpSpPr/>
          <p:nvPr/>
        </p:nvGrpSpPr>
        <p:grpSpPr>
          <a:xfrm>
            <a:off x="2376044" y="1098694"/>
            <a:ext cx="655200" cy="655200"/>
            <a:chOff x="2376044" y="1098694"/>
            <a:chExt cx="655200" cy="655200"/>
          </a:xfrm>
        </p:grpSpPr>
        <p:sp>
          <p:nvSpPr>
            <p:cNvPr id="106" name="Oval 105">
              <a:extLst>
                <a:ext uri="{FF2B5EF4-FFF2-40B4-BE49-F238E27FC236}">
                  <a16:creationId xmlns:a16="http://schemas.microsoft.com/office/drawing/2014/main" id="{6E556886-968E-7D9D-CA02-7BD36CC49FA9}"/>
                </a:ext>
              </a:extLst>
            </p:cNvPr>
            <p:cNvSpPr>
              <a:spLocks noChangeAspect="1"/>
            </p:cNvSpPr>
            <p:nvPr/>
          </p:nvSpPr>
          <p:spPr>
            <a:xfrm>
              <a:off x="2376044" y="1098694"/>
              <a:ext cx="655200" cy="655200"/>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07" name="Graphic 106" descr="Telephone with solid fill">
              <a:extLst>
                <a:ext uri="{FF2B5EF4-FFF2-40B4-BE49-F238E27FC236}">
                  <a16:creationId xmlns:a16="http://schemas.microsoft.com/office/drawing/2014/main" id="{CC52A534-A6B3-FCC5-3AC6-641196A0E0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6244" y="1168894"/>
              <a:ext cx="514800" cy="514800"/>
            </a:xfrm>
            <a:prstGeom prst="rect">
              <a:avLst/>
            </a:prstGeom>
          </p:spPr>
        </p:pic>
      </p:grpSp>
    </p:spTree>
    <p:extLst>
      <p:ext uri="{BB962C8B-B14F-4D97-AF65-F5344CB8AC3E}">
        <p14:creationId xmlns:p14="http://schemas.microsoft.com/office/powerpoint/2010/main" val="67290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4AAEFF49-3FB4-43DC-060D-E2C1F00B9701}"/>
              </a:ext>
            </a:extLst>
          </p:cNvPr>
          <p:cNvSpPr txBox="1">
            <a:spLocks/>
          </p:cNvSpPr>
          <p:nvPr/>
        </p:nvSpPr>
        <p:spPr>
          <a:xfrm>
            <a:off x="-7921" y="-1380"/>
            <a:ext cx="12196800" cy="150335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400"/>
              </a:spcBef>
              <a:buFont typeface="Arial" panose="020B0604020202020204" pitchFamily="34" charset="0"/>
              <a:buNone/>
              <a:defRPr sz="2800" kern="1200">
                <a:solidFill>
                  <a:schemeClr val="tx1"/>
                </a:solidFill>
                <a:latin typeface="Gadugi" panose="020B0502040204020203" pitchFamily="34" charset="0"/>
                <a:ea typeface="Gadugi" panose="020B0502040204020203" pitchFamily="34" charset="0"/>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400" kern="1200">
                <a:solidFill>
                  <a:schemeClr val="tx1"/>
                </a:solidFill>
                <a:latin typeface="Gadugi" panose="020B0502040204020203" pitchFamily="34" charset="0"/>
                <a:ea typeface="Gadugi" panose="020B0502040204020203" pitchFamily="34" charset="0"/>
                <a:cs typeface="+mn-cs"/>
              </a:defRPr>
            </a:lvl2pPr>
            <a:lvl3pPr marL="1143000" indent="-228600" algn="l" defTabSz="914400" rtl="0" eaLnBrk="1" latinLnBrk="0" hangingPunct="1">
              <a:lnSpc>
                <a:spcPct val="100000"/>
              </a:lnSpc>
              <a:spcBef>
                <a:spcPts val="200"/>
              </a:spcBef>
              <a:buFont typeface="Courier New" panose="02070309020205020404" pitchFamily="49" charset="0"/>
              <a:buChar char="o"/>
              <a:defRPr sz="2000" kern="1200">
                <a:solidFill>
                  <a:schemeClr val="tx1"/>
                </a:solidFill>
                <a:latin typeface="Gadugi" panose="020B0502040204020203" pitchFamily="34" charset="0"/>
                <a:ea typeface="Gadugi" panose="020B0502040204020203" pitchFamily="34" charset="0"/>
                <a:cs typeface="+mn-cs"/>
              </a:defRPr>
            </a:lvl3pPr>
            <a:lvl4pPr marL="1600200" indent="-228600" algn="l" defTabSz="914400" rtl="0" eaLnBrk="1" latinLnBrk="0" hangingPunct="1">
              <a:lnSpc>
                <a:spcPct val="100000"/>
              </a:lnSpc>
              <a:spcBef>
                <a:spcPts val="100"/>
              </a:spcBef>
              <a:buFont typeface="Gadugi" panose="020B0502040204020203" pitchFamily="34" charset="0"/>
              <a:buChar char="−"/>
              <a:defRPr sz="1800" kern="1200">
                <a:solidFill>
                  <a:schemeClr val="tx1"/>
                </a:solidFill>
                <a:latin typeface="Gadugi" panose="020B0502040204020203" pitchFamily="34" charset="0"/>
                <a:ea typeface="Gadugi" panose="020B0502040204020203"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Gadugi" panose="020B0502040204020203"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algn="ctr">
              <a:spcBef>
                <a:spcPts val="1200"/>
              </a:spcBef>
            </a:pPr>
            <a:r>
              <a:rPr lang="en-CA" sz="2600" dirty="0"/>
              <a:t>Western democracies have invested heavily in data science,</a:t>
            </a:r>
            <a:br>
              <a:rPr lang="en-CA" sz="2600" dirty="0"/>
            </a:br>
            <a:r>
              <a:rPr lang="en-CA" sz="2600" dirty="0"/>
              <a:t>developing capabilities in response to these drivers.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CB6D869F-AB67-99F0-635E-A90CFC3C8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532" y="1421844"/>
            <a:ext cx="1303140" cy="868760"/>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9AA1702D-7A9A-17FB-641B-2ED72187C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134" y="1605553"/>
            <a:ext cx="1511324" cy="416673"/>
          </a:xfrm>
          <a:prstGeom prst="rect">
            <a:avLst/>
          </a:prstGeom>
        </p:spPr>
      </p:pic>
      <p:grpSp>
        <p:nvGrpSpPr>
          <p:cNvPr id="8" name="Group 7">
            <a:extLst>
              <a:ext uri="{FF2B5EF4-FFF2-40B4-BE49-F238E27FC236}">
                <a16:creationId xmlns:a16="http://schemas.microsoft.com/office/drawing/2014/main" id="{A4111217-0F75-6A95-9ECC-81EA23BFCA20}"/>
              </a:ext>
            </a:extLst>
          </p:cNvPr>
          <p:cNvGrpSpPr/>
          <p:nvPr/>
        </p:nvGrpSpPr>
        <p:grpSpPr>
          <a:xfrm>
            <a:off x="5477009" y="1508176"/>
            <a:ext cx="1246383" cy="552768"/>
            <a:chOff x="3236740" y="3420689"/>
            <a:chExt cx="2560310" cy="1135493"/>
          </a:xfrm>
        </p:grpSpPr>
        <p:pic>
          <p:nvPicPr>
            <p:cNvPr id="9" name="Picture 8" descr="Text&#10;&#10;Description automatically generated">
              <a:extLst>
                <a:ext uri="{FF2B5EF4-FFF2-40B4-BE49-F238E27FC236}">
                  <a16:creationId xmlns:a16="http://schemas.microsoft.com/office/drawing/2014/main" id="{72409678-5253-933C-4727-EF9D280C6B08}"/>
                </a:ext>
              </a:extLst>
            </p:cNvPr>
            <p:cNvPicPr>
              <a:picLocks noChangeAspect="1"/>
            </p:cNvPicPr>
            <p:nvPr/>
          </p:nvPicPr>
          <p:blipFill rotWithShape="1">
            <a:blip r:embed="rId4">
              <a:extLst>
                <a:ext uri="{28A0092B-C50C-407E-A947-70E740481C1C}">
                  <a14:useLocalDpi xmlns:a14="http://schemas.microsoft.com/office/drawing/2010/main" val="0"/>
                </a:ext>
              </a:extLst>
            </a:blip>
            <a:srcRect r="17063" b="3648"/>
            <a:stretch/>
          </p:blipFill>
          <p:spPr>
            <a:xfrm>
              <a:off x="3236740" y="3420689"/>
              <a:ext cx="2560310" cy="411467"/>
            </a:xfrm>
            <a:prstGeom prst="rect">
              <a:avLst/>
            </a:prstGeom>
          </p:spPr>
        </p:pic>
        <p:pic>
          <p:nvPicPr>
            <p:cNvPr id="10" name="Picture 9" descr="A black background with white text&#10;&#10;Description automatically generated with medium confidence">
              <a:extLst>
                <a:ext uri="{FF2B5EF4-FFF2-40B4-BE49-F238E27FC236}">
                  <a16:creationId xmlns:a16="http://schemas.microsoft.com/office/drawing/2014/main" id="{92ED4BAC-B945-C7AA-0D19-10F799E334EB}"/>
                </a:ext>
              </a:extLst>
            </p:cNvPr>
            <p:cNvPicPr>
              <a:picLocks noChangeAspect="1"/>
            </p:cNvPicPr>
            <p:nvPr/>
          </p:nvPicPr>
          <p:blipFill rotWithShape="1">
            <a:blip r:embed="rId5">
              <a:extLst>
                <a:ext uri="{28A0092B-C50C-407E-A947-70E740481C1C}">
                  <a14:useLocalDpi xmlns:a14="http://schemas.microsoft.com/office/drawing/2010/main" val="0"/>
                </a:ext>
              </a:extLst>
            </a:blip>
            <a:srcRect r="48209" b="20785"/>
            <a:stretch/>
          </p:blipFill>
          <p:spPr>
            <a:xfrm>
              <a:off x="3236742" y="3824288"/>
              <a:ext cx="2560308" cy="731894"/>
            </a:xfrm>
            <a:prstGeom prst="rect">
              <a:avLst/>
            </a:prstGeom>
          </p:spPr>
        </p:pic>
      </p:grpSp>
      <p:sp>
        <p:nvSpPr>
          <p:cNvPr id="11" name="Title 4">
            <a:extLst>
              <a:ext uri="{FF2B5EF4-FFF2-40B4-BE49-F238E27FC236}">
                <a16:creationId xmlns:a16="http://schemas.microsoft.com/office/drawing/2014/main" id="{94467E3D-D2FF-A185-A6C3-8B8F0C413CFB}"/>
              </a:ext>
            </a:extLst>
          </p:cNvPr>
          <p:cNvSpPr txBox="1">
            <a:spLocks/>
          </p:cNvSpPr>
          <p:nvPr/>
        </p:nvSpPr>
        <p:spPr>
          <a:xfrm>
            <a:off x="1087654" y="4574234"/>
            <a:ext cx="10058401" cy="2283766"/>
          </a:xfrm>
          <a:prstGeom prst="rect">
            <a:avLst/>
          </a:prstGeom>
        </p:spPr>
        <p:txBody>
          <a:bodyPr vert="horz" lIns="91440" tIns="45720" rIns="91440" bIns="45720" rtlCol="0" anchor="ctr">
            <a:noAutofit/>
          </a:bodyPr>
          <a:lstStyle>
            <a:defPPr>
              <a:defRPr lang="en-US"/>
            </a:defPPr>
            <a:lvl1pPr marL="355600" indent="0" algn="ctr">
              <a:lnSpc>
                <a:spcPct val="100000"/>
              </a:lnSpc>
              <a:spcBef>
                <a:spcPts val="1200"/>
              </a:spcBef>
              <a:buFont typeface="Arial" panose="020B0604020202020204" pitchFamily="34" charset="0"/>
              <a:buNone/>
              <a:defRPr sz="1600">
                <a:solidFill>
                  <a:schemeClr val="tx1"/>
                </a:solidFill>
                <a:latin typeface="Gadugi" panose="020B0502040204020203" pitchFamily="34" charset="0"/>
                <a:ea typeface="Gadugi" panose="020B0502040204020203" pitchFamily="34" charset="0"/>
              </a:defRPr>
            </a:lvl1pPr>
            <a:lvl2pPr marL="685800" indent="-228600">
              <a:lnSpc>
                <a:spcPct val="100000"/>
              </a:lnSpc>
              <a:spcBef>
                <a:spcPts val="300"/>
              </a:spcBef>
              <a:buFont typeface="Wingdings" panose="05000000000000000000" pitchFamily="2" charset="2"/>
              <a:buChar char="§"/>
              <a:defRPr sz="2400">
                <a:solidFill>
                  <a:schemeClr val="tx1"/>
                </a:solidFill>
                <a:latin typeface="Gadugi" panose="020B0502040204020203" pitchFamily="34" charset="0"/>
                <a:ea typeface="Gadugi" panose="020B0502040204020203" pitchFamily="34" charset="0"/>
              </a:defRPr>
            </a:lvl2pPr>
            <a:lvl3pPr marL="1143000" indent="-228600">
              <a:lnSpc>
                <a:spcPct val="100000"/>
              </a:lnSpc>
              <a:spcBef>
                <a:spcPts val="200"/>
              </a:spcBef>
              <a:buFont typeface="Courier New" panose="02070309020205020404" pitchFamily="49" charset="0"/>
              <a:buChar char="o"/>
              <a:defRPr sz="2000">
                <a:solidFill>
                  <a:schemeClr val="tx1"/>
                </a:solidFill>
                <a:latin typeface="Gadugi" panose="020B0502040204020203" pitchFamily="34" charset="0"/>
                <a:ea typeface="Gadugi" panose="020B0502040204020203" pitchFamily="34" charset="0"/>
              </a:defRPr>
            </a:lvl3pPr>
            <a:lvl4pPr marL="1600200" indent="-228600">
              <a:lnSpc>
                <a:spcPct val="100000"/>
              </a:lnSpc>
              <a:spcBef>
                <a:spcPts val="100"/>
              </a:spcBef>
              <a:buFont typeface="Gadugi" panose="020B0502040204020203" pitchFamily="34" charset="0"/>
              <a:buChar char="−"/>
              <a:defRPr>
                <a:solidFill>
                  <a:schemeClr val="tx1"/>
                </a:solidFill>
                <a:latin typeface="Gadugi" panose="020B0502040204020203" pitchFamily="34" charset="0"/>
                <a:ea typeface="Gadug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Gadugi" panose="020B0502040204020203" pitchFamily="34" charset="0"/>
                <a:ea typeface="Gadugi" panose="020B0502040204020203"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US" sz="2600" dirty="0"/>
              <a:t>But…</a:t>
            </a:r>
          </a:p>
        </p:txBody>
      </p:sp>
      <p:sp>
        <p:nvSpPr>
          <p:cNvPr id="12" name="Title 4">
            <a:extLst>
              <a:ext uri="{FF2B5EF4-FFF2-40B4-BE49-F238E27FC236}">
                <a16:creationId xmlns:a16="http://schemas.microsoft.com/office/drawing/2014/main" id="{F678D939-966C-45B7-C110-7517262C83A2}"/>
              </a:ext>
            </a:extLst>
          </p:cNvPr>
          <p:cNvSpPr txBox="1">
            <a:spLocks/>
          </p:cNvSpPr>
          <p:nvPr/>
        </p:nvSpPr>
        <p:spPr>
          <a:xfrm>
            <a:off x="-4800" y="2283768"/>
            <a:ext cx="12196800" cy="2283766"/>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2563"/>
            <a:r>
              <a:rPr lang="en-CA" sz="3600" spc="100" dirty="0">
                <a:solidFill>
                  <a:schemeClr val="bg1"/>
                </a:solidFill>
                <a:latin typeface="Gadugi" panose="020B0502040204020203" pitchFamily="34" charset="0"/>
                <a:ea typeface="Gadugi" panose="020B0502040204020203" pitchFamily="34" charset="0"/>
              </a:rPr>
              <a:t>Data Science promises to </a:t>
            </a:r>
            <a:r>
              <a:rPr lang="en-CA" sz="3600" b="1" spc="100" dirty="0">
                <a:solidFill>
                  <a:schemeClr val="accent3"/>
                </a:solidFill>
                <a:latin typeface="Gadugi" panose="020B0502040204020203" pitchFamily="34" charset="0"/>
                <a:ea typeface="Gadugi" panose="020B0502040204020203" pitchFamily="34" charset="0"/>
              </a:rPr>
              <a:t>increase relevance</a:t>
            </a:r>
            <a:r>
              <a:rPr lang="en-CA" sz="3600" b="1" spc="100" dirty="0">
                <a:solidFill>
                  <a:schemeClr val="bg1"/>
                </a:solidFill>
                <a:latin typeface="Gadugi" panose="020B0502040204020203" pitchFamily="34" charset="0"/>
                <a:ea typeface="Gadugi" panose="020B0502040204020203" pitchFamily="34" charset="0"/>
              </a:rPr>
              <a:t> </a:t>
            </a:r>
            <a:r>
              <a:rPr lang="en-CA" sz="3600" spc="100" dirty="0">
                <a:solidFill>
                  <a:schemeClr val="bg1"/>
                </a:solidFill>
                <a:latin typeface="Gadugi" panose="020B0502040204020203" pitchFamily="34" charset="0"/>
                <a:ea typeface="Gadugi" panose="020B0502040204020203" pitchFamily="34" charset="0"/>
              </a:rPr>
              <a:t>and </a:t>
            </a:r>
            <a:r>
              <a:rPr lang="en-CA" sz="3600" b="1" spc="100" dirty="0">
                <a:solidFill>
                  <a:schemeClr val="accent3"/>
                </a:solidFill>
                <a:latin typeface="Gadugi" panose="020B0502040204020203" pitchFamily="34" charset="0"/>
                <a:ea typeface="Gadugi" panose="020B0502040204020203" pitchFamily="34" charset="0"/>
              </a:rPr>
              <a:t>drive operational excellence</a:t>
            </a:r>
            <a:r>
              <a:rPr lang="en-CA" sz="3600" spc="100" dirty="0">
                <a:solidFill>
                  <a:schemeClr val="bg1"/>
                </a:solidFill>
                <a:latin typeface="Gadugi" panose="020B0502040204020203" pitchFamily="34" charset="0"/>
                <a:ea typeface="Gadugi" panose="020B0502040204020203" pitchFamily="34" charset="0"/>
              </a:rPr>
              <a:t>.</a:t>
            </a:r>
          </a:p>
        </p:txBody>
      </p:sp>
      <p:cxnSp>
        <p:nvCxnSpPr>
          <p:cNvPr id="13" name="Straight Connector 12">
            <a:extLst>
              <a:ext uri="{FF2B5EF4-FFF2-40B4-BE49-F238E27FC236}">
                <a16:creationId xmlns:a16="http://schemas.microsoft.com/office/drawing/2014/main" id="{1EE4DEFC-32D1-95F9-7E34-DF866229F0D0}"/>
              </a:ext>
            </a:extLst>
          </p:cNvPr>
          <p:cNvCxnSpPr/>
          <p:nvPr/>
        </p:nvCxnSpPr>
        <p:spPr>
          <a:xfrm>
            <a:off x="0" y="4573741"/>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317F14-05CB-261A-2B9C-FF335E971298}"/>
              </a:ext>
            </a:extLst>
          </p:cNvPr>
          <p:cNvCxnSpPr/>
          <p:nvPr/>
        </p:nvCxnSpPr>
        <p:spPr>
          <a:xfrm>
            <a:off x="0" y="228599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0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8BC6A6-E952-F5F1-163B-48EFD3D01EDA}"/>
              </a:ext>
            </a:extLst>
          </p:cNvPr>
          <p:cNvSpPr>
            <a:spLocks noGrp="1"/>
          </p:cNvSpPr>
          <p:nvPr>
            <p:ph type="title"/>
          </p:nvPr>
        </p:nvSpPr>
        <p:spPr/>
        <p:txBody>
          <a:bodyPr/>
          <a:lstStyle/>
          <a:p>
            <a:r>
              <a:rPr lang="en-CA" dirty="0"/>
              <a:t>Risk…</a:t>
            </a:r>
          </a:p>
        </p:txBody>
      </p:sp>
      <p:sp>
        <p:nvSpPr>
          <p:cNvPr id="8" name="Text Placeholder 7">
            <a:extLst>
              <a:ext uri="{FF2B5EF4-FFF2-40B4-BE49-F238E27FC236}">
                <a16:creationId xmlns:a16="http://schemas.microsoft.com/office/drawing/2014/main" id="{DC81584B-95DA-381D-D118-C293EE736F87}"/>
              </a:ext>
            </a:extLst>
          </p:cNvPr>
          <p:cNvSpPr>
            <a:spLocks noGrp="1"/>
          </p:cNvSpPr>
          <p:nvPr>
            <p:ph type="body" idx="1"/>
          </p:nvPr>
        </p:nvSpPr>
        <p:spPr/>
        <p:txBody>
          <a:bodyPr/>
          <a:lstStyle/>
          <a:p>
            <a:endParaRPr lang="en-CA"/>
          </a:p>
        </p:txBody>
      </p:sp>
      <p:pic>
        <p:nvPicPr>
          <p:cNvPr id="5" name="Picture Placeholder 4" descr="3D rendering of shapes in different colors and are stacked">
            <a:extLst>
              <a:ext uri="{FF2B5EF4-FFF2-40B4-BE49-F238E27FC236}">
                <a16:creationId xmlns:a16="http://schemas.microsoft.com/office/drawing/2014/main" id="{CD711A36-38BF-0417-4110-7812F740176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567" b="3567"/>
          <a:stretch>
            <a:fillRect/>
          </a:stretch>
        </p:blipFill>
        <p:spPr/>
      </p:pic>
    </p:spTree>
    <p:extLst>
      <p:ext uri="{BB962C8B-B14F-4D97-AF65-F5344CB8AC3E}">
        <p14:creationId xmlns:p14="http://schemas.microsoft.com/office/powerpoint/2010/main" val="48457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17F9-3F68-980D-86AD-6A87A6151839}"/>
              </a:ext>
            </a:extLst>
          </p:cNvPr>
          <p:cNvSpPr>
            <a:spLocks noGrp="1"/>
          </p:cNvSpPr>
          <p:nvPr>
            <p:ph type="title"/>
          </p:nvPr>
        </p:nvSpPr>
        <p:spPr/>
        <p:txBody>
          <a:bodyPr>
            <a:noAutofit/>
          </a:bodyPr>
          <a:lstStyle/>
          <a:p>
            <a:r>
              <a:rPr lang="en-CA" sz="3600" dirty="0"/>
              <a:t>Data Science requires changes across multiple areas – which introduces new risks</a:t>
            </a:r>
          </a:p>
        </p:txBody>
      </p:sp>
      <p:graphicFrame>
        <p:nvGraphicFramePr>
          <p:cNvPr id="4" name="Content Placeholder 3">
            <a:extLst>
              <a:ext uri="{FF2B5EF4-FFF2-40B4-BE49-F238E27FC236}">
                <a16:creationId xmlns:a16="http://schemas.microsoft.com/office/drawing/2014/main" id="{08C102F4-9796-DA84-AAE7-BA644F0E29D5}"/>
              </a:ext>
            </a:extLst>
          </p:cNvPr>
          <p:cNvGraphicFramePr>
            <a:graphicFrameLocks noGrp="1"/>
          </p:cNvGraphicFramePr>
          <p:nvPr>
            <p:ph idx="1"/>
            <p:extLst>
              <p:ext uri="{D42A27DB-BD31-4B8C-83A1-F6EECF244321}">
                <p14:modId xmlns:p14="http://schemas.microsoft.com/office/powerpoint/2010/main" val="228914341"/>
              </p:ext>
            </p:extLst>
          </p:nvPr>
        </p:nvGraphicFramePr>
        <p:xfrm>
          <a:off x="1238419" y="1897811"/>
          <a:ext cx="9708921" cy="4177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2035519"/>
      </p:ext>
    </p:extLst>
  </p:cSld>
  <p:clrMapOvr>
    <a:masterClrMapping/>
  </p:clrMapOvr>
</p:sld>
</file>

<file path=ppt/theme/theme1.xml><?xml version="1.0" encoding="utf-8"?>
<a:theme xmlns:a="http://schemas.openxmlformats.org/drawingml/2006/main" name="DSc Master">
  <a:themeElements>
    <a:clrScheme name="Custom 1">
      <a:dk1>
        <a:srgbClr val="1A1616"/>
      </a:dk1>
      <a:lt1>
        <a:sysClr val="window" lastClr="FFFFFF"/>
      </a:lt1>
      <a:dk2>
        <a:srgbClr val="AD6D37"/>
      </a:dk2>
      <a:lt2>
        <a:srgbClr val="ECDDBE"/>
      </a:lt2>
      <a:accent1>
        <a:srgbClr val="3E4DB4"/>
      </a:accent1>
      <a:accent2>
        <a:srgbClr val="EA1F25"/>
      </a:accent2>
      <a:accent3>
        <a:srgbClr val="F1CA00"/>
      </a:accent3>
      <a:accent4>
        <a:srgbClr val="91144E"/>
      </a:accent4>
      <a:accent5>
        <a:srgbClr val="0563C1"/>
      </a:accent5>
      <a:accent6>
        <a:srgbClr val="4F186B"/>
      </a:accent6>
      <a:hlink>
        <a:srgbClr val="0563C1"/>
      </a:hlink>
      <a:folHlink>
        <a:srgbClr val="4F186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939</Words>
  <Application>Microsoft Office PowerPoint</Application>
  <PresentationFormat>Widescreen</PresentationFormat>
  <Paragraphs>186</Paragraphs>
  <Slides>28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Bauhaus 93</vt:lpstr>
      <vt:lpstr>Calibri</vt:lpstr>
      <vt:lpstr>Courier New</vt:lpstr>
      <vt:lpstr>Gadugi</vt:lpstr>
      <vt:lpstr>Times New Roman</vt:lpstr>
      <vt:lpstr>Wingdings</vt:lpstr>
      <vt:lpstr>DSc Master</vt:lpstr>
      <vt:lpstr>Embracing Data Science Navigating Risk Aversion in Traditional Organizations</vt:lpstr>
      <vt:lpstr>Intro &amp; Caveats</vt:lpstr>
      <vt:lpstr>Presenter Context: The Data Science and Innovation Division at StatCan</vt:lpstr>
      <vt:lpstr>The Usual Caveats</vt:lpstr>
      <vt:lpstr>Context</vt:lpstr>
      <vt:lpstr>PowerPoint Presentation</vt:lpstr>
      <vt:lpstr>PowerPoint Presentation</vt:lpstr>
      <vt:lpstr>Risk…</vt:lpstr>
      <vt:lpstr>Data Science requires changes across multiple areas – which introduces new risks</vt:lpstr>
      <vt:lpstr>Privacy</vt:lpstr>
      <vt:lpstr>Methodology</vt:lpstr>
      <vt:lpstr>Cybersecurity</vt:lpstr>
      <vt:lpstr>Reputational</vt:lpstr>
      <vt:lpstr>IT Development</vt:lpstr>
      <vt:lpstr>Project Management</vt:lpstr>
      <vt:lpstr>IT Solution Lifecycle</vt:lpstr>
      <vt:lpstr>Culture</vt:lpstr>
      <vt:lpstr>Competing Values Framework</vt:lpstr>
      <vt:lpstr>A Hierarchical Culture</vt:lpstr>
      <vt:lpstr>PowerPoint Presentation</vt:lpstr>
      <vt:lpstr>PowerPoint Presentation</vt:lpstr>
      <vt:lpstr>Strengthening Organizational Capacity for Change</vt:lpstr>
      <vt:lpstr>PowerPoint Presentation</vt:lpstr>
      <vt:lpstr>PowerPoint Presentation</vt:lpstr>
      <vt:lpstr>PowerPoint Presentation</vt:lpstr>
      <vt:lpstr>PowerPoint Presentation</vt:lpstr>
      <vt:lpstr>A Work in Progress</vt:lpstr>
      <vt:lpstr>Embracing Data Science Navigating Risk Aversion in Traditional Organizations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Template</dc:title>
  <dc:creator>Xos</dc:creator>
  <cp:lastModifiedBy>Christos .</cp:lastModifiedBy>
  <cp:revision>231</cp:revision>
  <cp:lastPrinted>2023-01-30T17:45:29Z</cp:lastPrinted>
  <dcterms:created xsi:type="dcterms:W3CDTF">2020-11-09T21:27:52Z</dcterms:created>
  <dcterms:modified xsi:type="dcterms:W3CDTF">2023-08-08T20:49:18Z</dcterms:modified>
</cp:coreProperties>
</file>